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7"/>
  </p:notesMasterIdLst>
  <p:handoutMasterIdLst>
    <p:handoutMasterId r:id="rId28"/>
  </p:handoutMasterIdLst>
  <p:sldIdLst>
    <p:sldId id="924" r:id="rId2"/>
    <p:sldId id="922" r:id="rId3"/>
    <p:sldId id="923" r:id="rId4"/>
    <p:sldId id="860" r:id="rId5"/>
    <p:sldId id="861" r:id="rId6"/>
    <p:sldId id="863" r:id="rId7"/>
    <p:sldId id="862" r:id="rId8"/>
    <p:sldId id="864" r:id="rId9"/>
    <p:sldId id="867" r:id="rId10"/>
    <p:sldId id="868" r:id="rId11"/>
    <p:sldId id="909" r:id="rId12"/>
    <p:sldId id="869" r:id="rId13"/>
    <p:sldId id="870" r:id="rId14"/>
    <p:sldId id="872" r:id="rId15"/>
    <p:sldId id="910" r:id="rId16"/>
    <p:sldId id="919" r:id="rId17"/>
    <p:sldId id="914" r:id="rId18"/>
    <p:sldId id="915" r:id="rId19"/>
    <p:sldId id="917" r:id="rId20"/>
    <p:sldId id="911" r:id="rId21"/>
    <p:sldId id="912" r:id="rId22"/>
    <p:sldId id="913" r:id="rId23"/>
    <p:sldId id="907" r:id="rId24"/>
    <p:sldId id="918" r:id="rId25"/>
    <p:sldId id="908" r:id="rId26"/>
  </p:sldIdLst>
  <p:sldSz cx="9144000" cy="6858000" type="screen4x3"/>
  <p:notesSz cx="7053263" cy="9309100"/>
  <p:defaultTextStyle>
    <a:defPPr>
      <a:defRPr lang="en-US"/>
    </a:defPPr>
    <a:lvl1pPr algn="ctr" rtl="0" fontAlgn="base">
      <a:spcBef>
        <a:spcPct val="0"/>
      </a:spcBef>
      <a:spcAft>
        <a:spcPct val="0"/>
      </a:spcAft>
      <a:defRPr sz="2400" kern="1200">
        <a:solidFill>
          <a:schemeClr val="tx1"/>
        </a:solidFill>
        <a:latin typeface="Webdings" pitchFamily="18" charset="2"/>
        <a:ea typeface="+mn-ea"/>
        <a:cs typeface="+mn-cs"/>
      </a:defRPr>
    </a:lvl1pPr>
    <a:lvl2pPr marL="457200" algn="ctr" rtl="0" fontAlgn="base">
      <a:spcBef>
        <a:spcPct val="0"/>
      </a:spcBef>
      <a:spcAft>
        <a:spcPct val="0"/>
      </a:spcAft>
      <a:defRPr sz="2400" kern="1200">
        <a:solidFill>
          <a:schemeClr val="tx1"/>
        </a:solidFill>
        <a:latin typeface="Webdings" pitchFamily="18" charset="2"/>
        <a:ea typeface="+mn-ea"/>
        <a:cs typeface="+mn-cs"/>
      </a:defRPr>
    </a:lvl2pPr>
    <a:lvl3pPr marL="914400" algn="ctr" rtl="0" fontAlgn="base">
      <a:spcBef>
        <a:spcPct val="0"/>
      </a:spcBef>
      <a:spcAft>
        <a:spcPct val="0"/>
      </a:spcAft>
      <a:defRPr sz="2400" kern="1200">
        <a:solidFill>
          <a:schemeClr val="tx1"/>
        </a:solidFill>
        <a:latin typeface="Webdings" pitchFamily="18" charset="2"/>
        <a:ea typeface="+mn-ea"/>
        <a:cs typeface="+mn-cs"/>
      </a:defRPr>
    </a:lvl3pPr>
    <a:lvl4pPr marL="1371600" algn="ctr" rtl="0" fontAlgn="base">
      <a:spcBef>
        <a:spcPct val="0"/>
      </a:spcBef>
      <a:spcAft>
        <a:spcPct val="0"/>
      </a:spcAft>
      <a:defRPr sz="2400" kern="1200">
        <a:solidFill>
          <a:schemeClr val="tx1"/>
        </a:solidFill>
        <a:latin typeface="Webdings" pitchFamily="18" charset="2"/>
        <a:ea typeface="+mn-ea"/>
        <a:cs typeface="+mn-cs"/>
      </a:defRPr>
    </a:lvl4pPr>
    <a:lvl5pPr marL="1828800" algn="ctr" rtl="0" fontAlgn="base">
      <a:spcBef>
        <a:spcPct val="0"/>
      </a:spcBef>
      <a:spcAft>
        <a:spcPct val="0"/>
      </a:spcAft>
      <a:defRPr sz="2400" kern="1200">
        <a:solidFill>
          <a:schemeClr val="tx1"/>
        </a:solidFill>
        <a:latin typeface="Webdings" pitchFamily="18" charset="2"/>
        <a:ea typeface="+mn-ea"/>
        <a:cs typeface="+mn-cs"/>
      </a:defRPr>
    </a:lvl5pPr>
    <a:lvl6pPr marL="2286000" algn="l" defTabSz="914400" rtl="0" eaLnBrk="1" latinLnBrk="0" hangingPunct="1">
      <a:defRPr sz="2400" kern="1200">
        <a:solidFill>
          <a:schemeClr val="tx1"/>
        </a:solidFill>
        <a:latin typeface="Webdings" pitchFamily="18" charset="2"/>
        <a:ea typeface="+mn-ea"/>
        <a:cs typeface="+mn-cs"/>
      </a:defRPr>
    </a:lvl6pPr>
    <a:lvl7pPr marL="2743200" algn="l" defTabSz="914400" rtl="0" eaLnBrk="1" latinLnBrk="0" hangingPunct="1">
      <a:defRPr sz="2400" kern="1200">
        <a:solidFill>
          <a:schemeClr val="tx1"/>
        </a:solidFill>
        <a:latin typeface="Webdings" pitchFamily="18" charset="2"/>
        <a:ea typeface="+mn-ea"/>
        <a:cs typeface="+mn-cs"/>
      </a:defRPr>
    </a:lvl7pPr>
    <a:lvl8pPr marL="3200400" algn="l" defTabSz="914400" rtl="0" eaLnBrk="1" latinLnBrk="0" hangingPunct="1">
      <a:defRPr sz="2400" kern="1200">
        <a:solidFill>
          <a:schemeClr val="tx1"/>
        </a:solidFill>
        <a:latin typeface="Webdings" pitchFamily="18" charset="2"/>
        <a:ea typeface="+mn-ea"/>
        <a:cs typeface="+mn-cs"/>
      </a:defRPr>
    </a:lvl8pPr>
    <a:lvl9pPr marL="3657600" algn="l" defTabSz="914400" rtl="0" eaLnBrk="1" latinLnBrk="0" hangingPunct="1">
      <a:defRPr sz="2400" kern="1200">
        <a:solidFill>
          <a:schemeClr val="tx1"/>
        </a:solidFill>
        <a:latin typeface="Webdings" pitchFamily="18" charset="2"/>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a:srgbClr val="0033CC"/>
    <a:srgbClr val="FF3300"/>
    <a:srgbClr val="009999"/>
    <a:srgbClr val="0099CC"/>
    <a:srgbClr val="FF00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D30453-65D1-4EF2-8A07-96143EAA8070}" v="378" dt="2020-10-23T23:12:46.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32" autoAdjust="0"/>
  </p:normalViewPr>
  <p:slideViewPr>
    <p:cSldViewPr>
      <p:cViewPr varScale="1">
        <p:scale>
          <a:sx n="70" d="100"/>
          <a:sy n="70" d="100"/>
        </p:scale>
        <p:origin x="403" y="62"/>
      </p:cViewPr>
      <p:guideLst>
        <p:guide orient="horz" pos="2160"/>
        <p:guide pos="2880"/>
      </p:guideLst>
    </p:cSldViewPr>
  </p:slideViewPr>
  <p:outlineViewPr>
    <p:cViewPr>
      <p:scale>
        <a:sx n="33" d="100"/>
        <a:sy n="33" d="100"/>
      </p:scale>
      <p:origin x="0" y="-509"/>
    </p:cViewPr>
  </p:outlineViewPr>
  <p:notesTextViewPr>
    <p:cViewPr>
      <p:scale>
        <a:sx n="100" d="100"/>
        <a:sy n="100" d="100"/>
      </p:scale>
      <p:origin x="0" y="0"/>
    </p:cViewPr>
  </p:notesTextViewPr>
  <p:sorterViewPr>
    <p:cViewPr>
      <p:scale>
        <a:sx n="100" d="100"/>
        <a:sy n="100" d="100"/>
      </p:scale>
      <p:origin x="0" y="14688"/>
    </p:cViewPr>
  </p:sorterViewPr>
  <p:notesViewPr>
    <p:cSldViewPr>
      <p:cViewPr varScale="1">
        <p:scale>
          <a:sx n="61" d="100"/>
          <a:sy n="61" d="100"/>
        </p:scale>
        <p:origin x="1325" y="67"/>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Chad (MCD)" userId="4f5544cb-d0cc-4e3f-ab20-17d9cde62f08" providerId="ADAL" clId="{A4F99F1F-06C2-47C5-9A06-6F7BC478E354}"/>
    <pc:docChg chg="addSld delSld modSld modMainMaster">
      <pc:chgData name="Miller, Chad (MCD)" userId="4f5544cb-d0cc-4e3f-ab20-17d9cde62f08" providerId="ADAL" clId="{A4F99F1F-06C2-47C5-9A06-6F7BC478E354}" dt="2020-10-22T22:26:03.666" v="220"/>
      <pc:docMkLst>
        <pc:docMk/>
      </pc:docMkLst>
      <pc:sldChg chg="addSp delSp modSp del">
        <pc:chgData name="Miller, Chad (MCD)" userId="4f5544cb-d0cc-4e3f-ab20-17d9cde62f08" providerId="ADAL" clId="{A4F99F1F-06C2-47C5-9A06-6F7BC478E354}" dt="2020-10-22T22:21:43.510" v="207" actId="2696"/>
        <pc:sldMkLst>
          <pc:docMk/>
          <pc:sldMk cId="0" sldId="636"/>
        </pc:sldMkLst>
        <pc:spChg chg="add del mod">
          <ac:chgData name="Miller, Chad (MCD)" userId="4f5544cb-d0cc-4e3f-ab20-17d9cde62f08" providerId="ADAL" clId="{A4F99F1F-06C2-47C5-9A06-6F7BC478E354}" dt="2020-10-22T21:55:26.029" v="2"/>
          <ac:spMkLst>
            <pc:docMk/>
            <pc:sldMk cId="0" sldId="636"/>
            <ac:spMk id="2" creationId="{56EFB500-2630-4238-8EFE-3D98EA744602}"/>
          </ac:spMkLst>
        </pc:spChg>
        <pc:spChg chg="add del mod">
          <ac:chgData name="Miller, Chad (MCD)" userId="4f5544cb-d0cc-4e3f-ab20-17d9cde62f08" providerId="ADAL" clId="{A4F99F1F-06C2-47C5-9A06-6F7BC478E354}" dt="2020-10-22T21:55:26.029" v="2"/>
          <ac:spMkLst>
            <pc:docMk/>
            <pc:sldMk cId="0" sldId="636"/>
            <ac:spMk id="3" creationId="{4B08DA80-3EFE-44F6-B70A-969A9367971F}"/>
          </ac:spMkLst>
        </pc:spChg>
      </pc:sldChg>
      <pc:sldChg chg="addSp delSp modSp del">
        <pc:chgData name="Miller, Chad (MCD)" userId="4f5544cb-d0cc-4e3f-ab20-17d9cde62f08" providerId="ADAL" clId="{A4F99F1F-06C2-47C5-9A06-6F7BC478E354}" dt="2020-10-22T22:22:21.193" v="208" actId="2696"/>
        <pc:sldMkLst>
          <pc:docMk/>
          <pc:sldMk cId="0" sldId="858"/>
        </pc:sldMkLst>
        <pc:spChg chg="add del mod">
          <ac:chgData name="Miller, Chad (MCD)" userId="4f5544cb-d0cc-4e3f-ab20-17d9cde62f08" providerId="ADAL" clId="{A4F99F1F-06C2-47C5-9A06-6F7BC478E354}" dt="2020-10-22T22:14:03.250" v="139"/>
          <ac:spMkLst>
            <pc:docMk/>
            <pc:sldMk cId="0" sldId="858"/>
            <ac:spMk id="2" creationId="{6CC031C6-F8FC-4B50-ACEC-C70E4C68F468}"/>
          </ac:spMkLst>
        </pc:spChg>
        <pc:spChg chg="add del mod">
          <ac:chgData name="Miller, Chad (MCD)" userId="4f5544cb-d0cc-4e3f-ab20-17d9cde62f08" providerId="ADAL" clId="{A4F99F1F-06C2-47C5-9A06-6F7BC478E354}" dt="2020-10-22T22:14:03.250" v="139"/>
          <ac:spMkLst>
            <pc:docMk/>
            <pc:sldMk cId="0" sldId="858"/>
            <ac:spMk id="3" creationId="{F86F5A06-40FA-4458-BF85-3A5FAAA83DE9}"/>
          </ac:spMkLst>
        </pc:spChg>
        <pc:spChg chg="add del mod">
          <ac:chgData name="Miller, Chad (MCD)" userId="4f5544cb-d0cc-4e3f-ab20-17d9cde62f08" providerId="ADAL" clId="{A4F99F1F-06C2-47C5-9A06-6F7BC478E354}" dt="2020-10-22T22:14:03.250" v="139"/>
          <ac:spMkLst>
            <pc:docMk/>
            <pc:sldMk cId="0" sldId="858"/>
            <ac:spMk id="5" creationId="{D7E3406B-FE8D-4331-9F8B-D0F5844EEC16}"/>
          </ac:spMkLst>
        </pc:spChg>
      </pc:sldChg>
      <pc:sldChg chg="addSp delSp modSp add modAnim">
        <pc:chgData name="Miller, Chad (MCD)" userId="4f5544cb-d0cc-4e3f-ab20-17d9cde62f08" providerId="ADAL" clId="{A4F99F1F-06C2-47C5-9A06-6F7BC478E354}" dt="2020-10-22T22:11:15.519" v="91" actId="13244"/>
        <pc:sldMkLst>
          <pc:docMk/>
          <pc:sldMk cId="1329687047" sldId="920"/>
        </pc:sldMkLst>
        <pc:spChg chg="add mod">
          <ac:chgData name="Miller, Chad (MCD)" userId="4f5544cb-d0cc-4e3f-ab20-17d9cde62f08" providerId="ADAL" clId="{A4F99F1F-06C2-47C5-9A06-6F7BC478E354}" dt="2020-10-22T22:05:30.010" v="73" actId="1076"/>
          <ac:spMkLst>
            <pc:docMk/>
            <pc:sldMk cId="1329687047" sldId="920"/>
            <ac:spMk id="2" creationId="{0D35C78D-F4E8-4333-9DEB-94BDF938B481}"/>
          </ac:spMkLst>
        </pc:spChg>
        <pc:spChg chg="add mod">
          <ac:chgData name="Miller, Chad (MCD)" userId="4f5544cb-d0cc-4e3f-ab20-17d9cde62f08" providerId="ADAL" clId="{A4F99F1F-06C2-47C5-9A06-6F7BC478E354}" dt="2020-10-22T22:08:01.802" v="80" actId="122"/>
          <ac:spMkLst>
            <pc:docMk/>
            <pc:sldMk cId="1329687047" sldId="920"/>
            <ac:spMk id="3" creationId="{2BF9DFDB-4258-4DA8-AA91-B3CB74F2D880}"/>
          </ac:spMkLst>
        </pc:spChg>
        <pc:spChg chg="add mod">
          <ac:chgData name="Miller, Chad (MCD)" userId="4f5544cb-d0cc-4e3f-ab20-17d9cde62f08" providerId="ADAL" clId="{A4F99F1F-06C2-47C5-9A06-6F7BC478E354}" dt="2020-10-22T22:11:15.519" v="91" actId="13244"/>
          <ac:spMkLst>
            <pc:docMk/>
            <pc:sldMk cId="1329687047" sldId="920"/>
            <ac:spMk id="4" creationId="{19C85513-1F55-4D2B-8583-81F974CBF9FC}"/>
          </ac:spMkLst>
        </pc:spChg>
        <pc:spChg chg="del">
          <ac:chgData name="Miller, Chad (MCD)" userId="4f5544cb-d0cc-4e3f-ab20-17d9cde62f08" providerId="ADAL" clId="{A4F99F1F-06C2-47C5-9A06-6F7BC478E354}" dt="2020-10-22T22:10:52.220" v="90"/>
          <ac:spMkLst>
            <pc:docMk/>
            <pc:sldMk cId="1329687047" sldId="920"/>
            <ac:spMk id="5" creationId="{00000000-0000-0000-0000-000000000000}"/>
          </ac:spMkLst>
        </pc:spChg>
        <pc:spChg chg="add del mod">
          <ac:chgData name="Miller, Chad (MCD)" userId="4f5544cb-d0cc-4e3f-ab20-17d9cde62f08" providerId="ADAL" clId="{A4F99F1F-06C2-47C5-9A06-6F7BC478E354}" dt="2020-10-22T21:59:44.714" v="9" actId="931"/>
          <ac:spMkLst>
            <pc:docMk/>
            <pc:sldMk cId="1329687047" sldId="920"/>
            <ac:spMk id="6" creationId="{DB688D7E-3DBD-4E5D-8465-B30F996181E3}"/>
          </ac:spMkLst>
        </pc:spChg>
        <pc:spChg chg="del">
          <ac:chgData name="Miller, Chad (MCD)" userId="4f5544cb-d0cc-4e3f-ab20-17d9cde62f08" providerId="ADAL" clId="{A4F99F1F-06C2-47C5-9A06-6F7BC478E354}" dt="2020-10-22T22:05:40.666" v="74"/>
          <ac:spMkLst>
            <pc:docMk/>
            <pc:sldMk cId="1329687047" sldId="920"/>
            <ac:spMk id="814083" creationId="{00000000-0000-0000-0000-000000000000}"/>
          </ac:spMkLst>
        </pc:spChg>
        <pc:spChg chg="del">
          <ac:chgData name="Miller, Chad (MCD)" userId="4f5544cb-d0cc-4e3f-ab20-17d9cde62f08" providerId="ADAL" clId="{A4F99F1F-06C2-47C5-9A06-6F7BC478E354}" dt="2020-10-22T22:06:49.874" v="76"/>
          <ac:spMkLst>
            <pc:docMk/>
            <pc:sldMk cId="1329687047" sldId="920"/>
            <ac:spMk id="814084" creationId="{00000000-0000-0000-0000-000000000000}"/>
          </ac:spMkLst>
        </pc:spChg>
        <pc:picChg chg="del">
          <ac:chgData name="Miller, Chad (MCD)" userId="4f5544cb-d0cc-4e3f-ab20-17d9cde62f08" providerId="ADAL" clId="{A4F99F1F-06C2-47C5-9A06-6F7BC478E354}" dt="2020-10-22T22:02:24.132" v="68"/>
          <ac:picMkLst>
            <pc:docMk/>
            <pc:sldMk cId="1329687047" sldId="920"/>
            <ac:picMk id="7" creationId="{00000000-0000-0000-0000-000000000000}"/>
          </ac:picMkLst>
        </pc:picChg>
        <pc:picChg chg="add mod">
          <ac:chgData name="Miller, Chad (MCD)" userId="4f5544cb-d0cc-4e3f-ab20-17d9cde62f08" providerId="ADAL" clId="{A4F99F1F-06C2-47C5-9A06-6F7BC478E354}" dt="2020-10-22T22:01:31.426" v="67" actId="1076"/>
          <ac:picMkLst>
            <pc:docMk/>
            <pc:sldMk cId="1329687047" sldId="920"/>
            <ac:picMk id="9" creationId="{DB85D1DB-4617-4BA2-BAC4-74F6512CF6D4}"/>
          </ac:picMkLst>
        </pc:picChg>
      </pc:sldChg>
      <pc:sldChg chg="addSp delSp modSp add del">
        <pc:chgData name="Miller, Chad (MCD)" userId="4f5544cb-d0cc-4e3f-ab20-17d9cde62f08" providerId="ADAL" clId="{A4F99F1F-06C2-47C5-9A06-6F7BC478E354}" dt="2020-10-22T22:24:56.574" v="218" actId="2696"/>
        <pc:sldMkLst>
          <pc:docMk/>
          <pc:sldMk cId="655748883" sldId="921"/>
        </pc:sldMkLst>
        <pc:spChg chg="add del mod">
          <ac:chgData name="Miller, Chad (MCD)" userId="4f5544cb-d0cc-4e3f-ab20-17d9cde62f08" providerId="ADAL" clId="{A4F99F1F-06C2-47C5-9A06-6F7BC478E354}" dt="2020-10-22T22:18:02.896" v="147"/>
          <ac:spMkLst>
            <pc:docMk/>
            <pc:sldMk cId="655748883" sldId="921"/>
            <ac:spMk id="2" creationId="{A8D10B8B-03E8-4FC0-84A9-730B2B4633EA}"/>
          </ac:spMkLst>
        </pc:spChg>
        <pc:spChg chg="add del mod">
          <ac:chgData name="Miller, Chad (MCD)" userId="4f5544cb-d0cc-4e3f-ab20-17d9cde62f08" providerId="ADAL" clId="{A4F99F1F-06C2-47C5-9A06-6F7BC478E354}" dt="2020-10-22T22:18:02.896" v="147"/>
          <ac:spMkLst>
            <pc:docMk/>
            <pc:sldMk cId="655748883" sldId="921"/>
            <ac:spMk id="3" creationId="{D103C2FD-2911-4ACD-8103-4A5D1C0487F6}"/>
          </ac:spMkLst>
        </pc:spChg>
        <pc:spChg chg="add del mod">
          <ac:chgData name="Miller, Chad (MCD)" userId="4f5544cb-d0cc-4e3f-ab20-17d9cde62f08" providerId="ADAL" clId="{A4F99F1F-06C2-47C5-9A06-6F7BC478E354}" dt="2020-10-22T22:18:02.896" v="147"/>
          <ac:spMkLst>
            <pc:docMk/>
            <pc:sldMk cId="655748883" sldId="921"/>
            <ac:spMk id="5" creationId="{E67A50E3-C893-4330-B395-1870914A537C}"/>
          </ac:spMkLst>
        </pc:spChg>
        <pc:spChg chg="add del mod">
          <ac:chgData name="Miller, Chad (MCD)" userId="4f5544cb-d0cc-4e3f-ab20-17d9cde62f08" providerId="ADAL" clId="{A4F99F1F-06C2-47C5-9A06-6F7BC478E354}" dt="2020-10-22T22:18:02.896" v="147"/>
          <ac:spMkLst>
            <pc:docMk/>
            <pc:sldMk cId="655748883" sldId="921"/>
            <ac:spMk id="6" creationId="{5186F06B-7E8A-4E3E-A5E4-D8A371BBE452}"/>
          </ac:spMkLst>
        </pc:spChg>
      </pc:sldChg>
      <pc:sldChg chg="addSp delSp modSp add">
        <pc:chgData name="Miller, Chad (MCD)" userId="4f5544cb-d0cc-4e3f-ab20-17d9cde62f08" providerId="ADAL" clId="{A4F99F1F-06C2-47C5-9A06-6F7BC478E354}" dt="2020-10-22T22:24:41.426" v="217" actId="207"/>
        <pc:sldMkLst>
          <pc:docMk/>
          <pc:sldMk cId="492924041" sldId="922"/>
        </pc:sldMkLst>
        <pc:spChg chg="add del mod">
          <ac:chgData name="Miller, Chad (MCD)" userId="4f5544cb-d0cc-4e3f-ab20-17d9cde62f08" providerId="ADAL" clId="{A4F99F1F-06C2-47C5-9A06-6F7BC478E354}" dt="2020-10-22T22:18:39.791" v="149"/>
          <ac:spMkLst>
            <pc:docMk/>
            <pc:sldMk cId="492924041" sldId="922"/>
            <ac:spMk id="2" creationId="{CC0D0E3E-5375-46C6-9325-D7F68EACC114}"/>
          </ac:spMkLst>
        </pc:spChg>
        <pc:spChg chg="add del mod">
          <ac:chgData name="Miller, Chad (MCD)" userId="4f5544cb-d0cc-4e3f-ab20-17d9cde62f08" providerId="ADAL" clId="{A4F99F1F-06C2-47C5-9A06-6F7BC478E354}" dt="2020-10-22T22:18:39.791" v="149"/>
          <ac:spMkLst>
            <pc:docMk/>
            <pc:sldMk cId="492924041" sldId="922"/>
            <ac:spMk id="3" creationId="{AAC81356-EDAC-4141-A706-82792FD3FA1E}"/>
          </ac:spMkLst>
        </pc:spChg>
        <pc:spChg chg="add del mod">
          <ac:chgData name="Miller, Chad (MCD)" userId="4f5544cb-d0cc-4e3f-ab20-17d9cde62f08" providerId="ADAL" clId="{A4F99F1F-06C2-47C5-9A06-6F7BC478E354}" dt="2020-10-22T22:18:39.791" v="149"/>
          <ac:spMkLst>
            <pc:docMk/>
            <pc:sldMk cId="492924041" sldId="922"/>
            <ac:spMk id="5" creationId="{5A593946-D99A-4AA5-BDAB-04C7A3048488}"/>
          </ac:spMkLst>
        </pc:spChg>
        <pc:spChg chg="add del mod">
          <ac:chgData name="Miller, Chad (MCD)" userId="4f5544cb-d0cc-4e3f-ab20-17d9cde62f08" providerId="ADAL" clId="{A4F99F1F-06C2-47C5-9A06-6F7BC478E354}" dt="2020-10-22T22:19:04.981" v="151" actId="931"/>
          <ac:spMkLst>
            <pc:docMk/>
            <pc:sldMk cId="492924041" sldId="922"/>
            <ac:spMk id="6" creationId="{685D7294-51FA-44F4-BCE0-D5C4A14DEC23}"/>
          </ac:spMkLst>
        </pc:spChg>
        <pc:spChg chg="mod">
          <ac:chgData name="Miller, Chad (MCD)" userId="4f5544cb-d0cc-4e3f-ab20-17d9cde62f08" providerId="ADAL" clId="{A4F99F1F-06C2-47C5-9A06-6F7BC478E354}" dt="2020-10-22T22:22:54.878" v="209" actId="1076"/>
          <ac:spMkLst>
            <pc:docMk/>
            <pc:sldMk cId="492924041" sldId="922"/>
            <ac:spMk id="5122" creationId="{00000000-0000-0000-0000-000000000000}"/>
          </ac:spMkLst>
        </pc:spChg>
        <pc:spChg chg="mod">
          <ac:chgData name="Miller, Chad (MCD)" userId="4f5544cb-d0cc-4e3f-ab20-17d9cde62f08" providerId="ADAL" clId="{A4F99F1F-06C2-47C5-9A06-6F7BC478E354}" dt="2020-10-22T22:24:41.426" v="217" actId="207"/>
          <ac:spMkLst>
            <pc:docMk/>
            <pc:sldMk cId="492924041" sldId="922"/>
            <ac:spMk id="5123" creationId="{00000000-0000-0000-0000-000000000000}"/>
          </ac:spMkLst>
        </pc:spChg>
        <pc:picChg chg="add mod">
          <ac:chgData name="Miller, Chad (MCD)" userId="4f5544cb-d0cc-4e3f-ab20-17d9cde62f08" providerId="ADAL" clId="{A4F99F1F-06C2-47C5-9A06-6F7BC478E354}" dt="2020-10-22T22:21:15.292" v="206" actId="13244"/>
          <ac:picMkLst>
            <pc:docMk/>
            <pc:sldMk cId="492924041" sldId="922"/>
            <ac:picMk id="8" creationId="{F71EB92E-FDA6-4066-865C-EE6F2F6215FE}"/>
          </ac:picMkLst>
        </pc:picChg>
        <pc:picChg chg="del">
          <ac:chgData name="Miller, Chad (MCD)" userId="4f5544cb-d0cc-4e3f-ab20-17d9cde62f08" providerId="ADAL" clId="{A4F99F1F-06C2-47C5-9A06-6F7BC478E354}" dt="2020-10-22T22:18:57.273" v="150"/>
          <ac:picMkLst>
            <pc:docMk/>
            <pc:sldMk cId="492924041" sldId="922"/>
            <ac:picMk id="5125" creationId="{00000000-0000-0000-0000-000000000000}"/>
          </ac:picMkLst>
        </pc:picChg>
      </pc:sldChg>
      <pc:sldMasterChg chg="modAnim modSldLayout">
        <pc:chgData name="Miller, Chad (MCD)" userId="4f5544cb-d0cc-4e3f-ab20-17d9cde62f08" providerId="ADAL" clId="{A4F99F1F-06C2-47C5-9A06-6F7BC478E354}" dt="2020-10-22T22:26:03.666" v="220"/>
        <pc:sldMasterMkLst>
          <pc:docMk/>
          <pc:sldMasterMk cId="0" sldId="2147483649"/>
        </pc:sldMasterMkLst>
        <pc:sldLayoutChg chg="addSp delSp modSp">
          <pc:chgData name="Miller, Chad (MCD)" userId="4f5544cb-d0cc-4e3f-ab20-17d9cde62f08" providerId="ADAL" clId="{A4F99F1F-06C2-47C5-9A06-6F7BC478E354}" dt="2020-10-22T22:16:58.260" v="145" actId="1076"/>
          <pc:sldLayoutMkLst>
            <pc:docMk/>
            <pc:sldMasterMk cId="0" sldId="2147483649"/>
            <pc:sldLayoutMk cId="0" sldId="2147483902"/>
          </pc:sldLayoutMkLst>
          <pc:spChg chg="add del">
            <ac:chgData name="Miller, Chad (MCD)" userId="4f5544cb-d0cc-4e3f-ab20-17d9cde62f08" providerId="ADAL" clId="{A4F99F1F-06C2-47C5-9A06-6F7BC478E354}" dt="2020-10-22T22:14:54.724" v="141" actId="11529"/>
            <ac:spMkLst>
              <pc:docMk/>
              <pc:sldMasterMk cId="0" sldId="2147483649"/>
              <pc:sldLayoutMk cId="0" sldId="2147483902"/>
              <ac:spMk id="5" creationId="{09E3C61A-58B4-4597-9A7F-4356A720E0BF}"/>
            </ac:spMkLst>
          </pc:spChg>
          <pc:spChg chg="add mod">
            <ac:chgData name="Miller, Chad (MCD)" userId="4f5544cb-d0cc-4e3f-ab20-17d9cde62f08" providerId="ADAL" clId="{A4F99F1F-06C2-47C5-9A06-6F7BC478E354}" dt="2020-10-22T22:16:58.260" v="145" actId="1076"/>
            <ac:spMkLst>
              <pc:docMk/>
              <pc:sldMasterMk cId="0" sldId="2147483649"/>
              <pc:sldLayoutMk cId="0" sldId="2147483902"/>
              <ac:spMk id="6" creationId="{A77E4385-C2B8-4AFE-BC49-0AB816BF4899}"/>
            </ac:spMkLst>
          </pc:spChg>
        </pc:sldLayoutChg>
        <pc:sldLayoutChg chg="addSp delSp modSp">
          <pc:chgData name="Miller, Chad (MCD)" userId="4f5544cb-d0cc-4e3f-ab20-17d9cde62f08" providerId="ADAL" clId="{A4F99F1F-06C2-47C5-9A06-6F7BC478E354}" dt="2020-10-22T22:13:04.929" v="137" actId="962"/>
          <pc:sldLayoutMkLst>
            <pc:docMk/>
            <pc:sldMasterMk cId="0" sldId="2147483649"/>
            <pc:sldLayoutMk cId="0" sldId="2147483912"/>
          </pc:sldLayoutMkLst>
          <pc:spChg chg="add del">
            <ac:chgData name="Miller, Chad (MCD)" userId="4f5544cb-d0cc-4e3f-ab20-17d9cde62f08" providerId="ADAL" clId="{A4F99F1F-06C2-47C5-9A06-6F7BC478E354}" dt="2020-10-22T21:56:54.583" v="3" actId="11529"/>
            <ac:spMkLst>
              <pc:docMk/>
              <pc:sldMasterMk cId="0" sldId="2147483649"/>
              <pc:sldLayoutMk cId="0" sldId="2147483912"/>
              <ac:spMk id="2" creationId="{68BC5C48-5556-461D-A860-501607F29FF6}"/>
            </ac:spMkLst>
          </pc:spChg>
          <pc:spChg chg="add mod">
            <ac:chgData name="Miller, Chad (MCD)" userId="4f5544cb-d0cc-4e3f-ab20-17d9cde62f08" providerId="ADAL" clId="{A4F99F1F-06C2-47C5-9A06-6F7BC478E354}" dt="2020-10-22T21:57:13.172" v="4" actId="207"/>
            <ac:spMkLst>
              <pc:docMk/>
              <pc:sldMasterMk cId="0" sldId="2147483649"/>
              <pc:sldLayoutMk cId="0" sldId="2147483912"/>
              <ac:spMk id="3" creationId="{3AB4E329-AEDA-4D8A-9CA2-4862885F1A74}"/>
            </ac:spMkLst>
          </pc:spChg>
          <pc:spChg chg="add del">
            <ac:chgData name="Miller, Chad (MCD)" userId="4f5544cb-d0cc-4e3f-ab20-17d9cde62f08" providerId="ADAL" clId="{A4F99F1F-06C2-47C5-9A06-6F7BC478E354}" dt="2020-10-22T21:58:19.310" v="5" actId="11529"/>
            <ac:spMkLst>
              <pc:docMk/>
              <pc:sldMasterMk cId="0" sldId="2147483649"/>
              <pc:sldLayoutMk cId="0" sldId="2147483912"/>
              <ac:spMk id="11" creationId="{BD61336E-B2B7-4E63-BC3A-A77AEF6E6225}"/>
            </ac:spMkLst>
          </pc:spChg>
          <pc:spChg chg="add mod">
            <ac:chgData name="Miller, Chad (MCD)" userId="4f5544cb-d0cc-4e3f-ab20-17d9cde62f08" providerId="ADAL" clId="{A4F99F1F-06C2-47C5-9A06-6F7BC478E354}" dt="2020-10-22T21:58:19.310" v="5" actId="11529"/>
            <ac:spMkLst>
              <pc:docMk/>
              <pc:sldMasterMk cId="0" sldId="2147483649"/>
              <pc:sldLayoutMk cId="0" sldId="2147483912"/>
              <ac:spMk id="12" creationId="{6F74566A-959F-4D71-8C58-27C17F7C3F52}"/>
            </ac:spMkLst>
          </pc:spChg>
          <pc:graphicFrameChg chg="mod">
            <ac:chgData name="Miller, Chad (MCD)" userId="4f5544cb-d0cc-4e3f-ab20-17d9cde62f08" providerId="ADAL" clId="{A4F99F1F-06C2-47C5-9A06-6F7BC478E354}" dt="2020-10-22T22:13:04.929" v="137" actId="962"/>
            <ac:graphicFrameMkLst>
              <pc:docMk/>
              <pc:sldMasterMk cId="0" sldId="2147483649"/>
              <pc:sldLayoutMk cId="0" sldId="2147483912"/>
              <ac:graphicFrameMk id="6" creationId="{00000000-0000-0000-0000-000000000000}"/>
            </ac:graphicFrameMkLst>
          </pc:graphicFrameChg>
        </pc:sldLayoutChg>
      </pc:sldMasterChg>
    </pc:docChg>
  </pc:docChgLst>
  <pc:docChgLst>
    <pc:chgData name="Miller, Chad (MCD)" userId="4f5544cb-d0cc-4e3f-ab20-17d9cde62f08" providerId="ADAL" clId="{D7D30453-65D1-4EF2-8A07-96143EAA8070}"/>
    <pc:docChg chg="undo redo custSel addSld delSld modSld modMainMaster">
      <pc:chgData name="Miller, Chad (MCD)" userId="4f5544cb-d0cc-4e3f-ab20-17d9cde62f08" providerId="ADAL" clId="{D7D30453-65D1-4EF2-8A07-96143EAA8070}" dt="2020-10-23T23:12:46.870" v="2460" actId="13244"/>
      <pc:docMkLst>
        <pc:docMk/>
      </pc:docMkLst>
      <pc:sldChg chg="modSp del">
        <pc:chgData name="Miller, Chad (MCD)" userId="4f5544cb-d0cc-4e3f-ab20-17d9cde62f08" providerId="ADAL" clId="{D7D30453-65D1-4EF2-8A07-96143EAA8070}" dt="2020-10-23T16:46:04.508" v="59" actId="2696"/>
        <pc:sldMkLst>
          <pc:docMk/>
          <pc:sldMk cId="0" sldId="859"/>
        </pc:sldMkLst>
        <pc:picChg chg="mod">
          <ac:chgData name="Miller, Chad (MCD)" userId="4f5544cb-d0cc-4e3f-ab20-17d9cde62f08" providerId="ADAL" clId="{D7D30453-65D1-4EF2-8A07-96143EAA8070}" dt="2020-10-23T16:34:51.735" v="13" actId="1076"/>
          <ac:picMkLst>
            <pc:docMk/>
            <pc:sldMk cId="0" sldId="859"/>
            <ac:picMk id="6150" creationId="{00000000-0000-0000-0000-000000000000}"/>
          </ac:picMkLst>
        </pc:picChg>
      </pc:sldChg>
      <pc:sldChg chg="addSp delSp modSp">
        <pc:chgData name="Miller, Chad (MCD)" userId="4f5544cb-d0cc-4e3f-ab20-17d9cde62f08" providerId="ADAL" clId="{D7D30453-65D1-4EF2-8A07-96143EAA8070}" dt="2020-10-23T20:54:12.702" v="1316"/>
        <pc:sldMkLst>
          <pc:docMk/>
          <pc:sldMk cId="0" sldId="860"/>
        </pc:sldMkLst>
        <pc:spChg chg="add del mod">
          <ac:chgData name="Miller, Chad (MCD)" userId="4f5544cb-d0cc-4e3f-ab20-17d9cde62f08" providerId="ADAL" clId="{D7D30453-65D1-4EF2-8A07-96143EAA8070}" dt="2020-10-23T16:51:16.176" v="61"/>
          <ac:spMkLst>
            <pc:docMk/>
            <pc:sldMk cId="0" sldId="860"/>
            <ac:spMk id="2" creationId="{EC9A7D30-9229-47F7-8239-82C14595A3AD}"/>
          </ac:spMkLst>
        </pc:spChg>
        <pc:spChg chg="add del mod">
          <ac:chgData name="Miller, Chad (MCD)" userId="4f5544cb-d0cc-4e3f-ab20-17d9cde62f08" providerId="ADAL" clId="{D7D30453-65D1-4EF2-8A07-96143EAA8070}" dt="2020-10-23T16:51:16.176" v="61"/>
          <ac:spMkLst>
            <pc:docMk/>
            <pc:sldMk cId="0" sldId="860"/>
            <ac:spMk id="3" creationId="{BD8AE9DD-EFE6-4CA6-B9BC-BAC424800921}"/>
          </ac:spMkLst>
        </pc:spChg>
        <pc:spChg chg="add del mod">
          <ac:chgData name="Miller, Chad (MCD)" userId="4f5544cb-d0cc-4e3f-ab20-17d9cde62f08" providerId="ADAL" clId="{D7D30453-65D1-4EF2-8A07-96143EAA8070}" dt="2020-10-23T16:51:16.176" v="61"/>
          <ac:spMkLst>
            <pc:docMk/>
            <pc:sldMk cId="0" sldId="860"/>
            <ac:spMk id="4" creationId="{FA404A12-3EE0-48EB-82C9-814A4B6EC5E2}"/>
          </ac:spMkLst>
        </pc:spChg>
        <pc:spChg chg="add del mod">
          <ac:chgData name="Miller, Chad (MCD)" userId="4f5544cb-d0cc-4e3f-ab20-17d9cde62f08" providerId="ADAL" clId="{D7D30453-65D1-4EF2-8A07-96143EAA8070}" dt="2020-10-23T17:42:03.822" v="156"/>
          <ac:spMkLst>
            <pc:docMk/>
            <pc:sldMk cId="0" sldId="860"/>
            <ac:spMk id="5" creationId="{2ABB02AB-9AAA-4938-B122-CE3FC7FD4F27}"/>
          </ac:spMkLst>
        </pc:spChg>
        <pc:spChg chg="add del mod">
          <ac:chgData name="Miller, Chad (MCD)" userId="4f5544cb-d0cc-4e3f-ab20-17d9cde62f08" providerId="ADAL" clId="{D7D30453-65D1-4EF2-8A07-96143EAA8070}" dt="2020-10-23T17:42:03.822" v="156"/>
          <ac:spMkLst>
            <pc:docMk/>
            <pc:sldMk cId="0" sldId="860"/>
            <ac:spMk id="6" creationId="{8EF47074-B71A-47A9-BB1B-B9EA0350CE97}"/>
          </ac:spMkLst>
        </pc:spChg>
        <pc:spChg chg="add del mod">
          <ac:chgData name="Miller, Chad (MCD)" userId="4f5544cb-d0cc-4e3f-ab20-17d9cde62f08" providerId="ADAL" clId="{D7D30453-65D1-4EF2-8A07-96143EAA8070}" dt="2020-10-23T17:42:03.822" v="156"/>
          <ac:spMkLst>
            <pc:docMk/>
            <pc:sldMk cId="0" sldId="860"/>
            <ac:spMk id="7" creationId="{39701B7A-D906-4C2A-B34B-3607B77F968E}"/>
          </ac:spMkLst>
        </pc:spChg>
        <pc:spChg chg="add del mod">
          <ac:chgData name="Miller, Chad (MCD)" userId="4f5544cb-d0cc-4e3f-ab20-17d9cde62f08" providerId="ADAL" clId="{D7D30453-65D1-4EF2-8A07-96143EAA8070}" dt="2020-10-23T17:42:03.822" v="156"/>
          <ac:spMkLst>
            <pc:docMk/>
            <pc:sldMk cId="0" sldId="860"/>
            <ac:spMk id="8" creationId="{2CA646F7-5A16-46B0-A55D-896ACDA5B539}"/>
          </ac:spMkLst>
        </pc:spChg>
        <pc:spChg chg="add del mod">
          <ac:chgData name="Miller, Chad (MCD)" userId="4f5544cb-d0cc-4e3f-ab20-17d9cde62f08" providerId="ADAL" clId="{D7D30453-65D1-4EF2-8A07-96143EAA8070}" dt="2020-10-23T17:56:32.100" v="205" actId="931"/>
          <ac:spMkLst>
            <pc:docMk/>
            <pc:sldMk cId="0" sldId="860"/>
            <ac:spMk id="9" creationId="{90D806B3-BF5A-46DF-AA01-D72A9457699E}"/>
          </ac:spMkLst>
        </pc:spChg>
        <pc:spChg chg="mod">
          <ac:chgData name="Miller, Chad (MCD)" userId="4f5544cb-d0cc-4e3f-ab20-17d9cde62f08" providerId="ADAL" clId="{D7D30453-65D1-4EF2-8A07-96143EAA8070}" dt="2020-10-23T19:34:04.435" v="838" actId="14100"/>
          <ac:spMkLst>
            <pc:docMk/>
            <pc:sldMk cId="0" sldId="860"/>
            <ac:spMk id="7171" creationId="{00000000-0000-0000-0000-000000000000}"/>
          </ac:spMkLst>
        </pc:spChg>
        <pc:spChg chg="del mod">
          <ac:chgData name="Miller, Chad (MCD)" userId="4f5544cb-d0cc-4e3f-ab20-17d9cde62f08" providerId="ADAL" clId="{D7D30453-65D1-4EF2-8A07-96143EAA8070}" dt="2020-10-23T20:54:12.702" v="1316"/>
          <ac:spMkLst>
            <pc:docMk/>
            <pc:sldMk cId="0" sldId="860"/>
            <ac:spMk id="7173" creationId="{00000000-0000-0000-0000-000000000000}"/>
          </ac:spMkLst>
        </pc:spChg>
        <pc:spChg chg="mod">
          <ac:chgData name="Miller, Chad (MCD)" userId="4f5544cb-d0cc-4e3f-ab20-17d9cde62f08" providerId="ADAL" clId="{D7D30453-65D1-4EF2-8A07-96143EAA8070}" dt="2020-10-23T20:54:05.608" v="1314" actId="13244"/>
          <ac:spMkLst>
            <pc:docMk/>
            <pc:sldMk cId="0" sldId="860"/>
            <ac:spMk id="13316" creationId="{00000000-0000-0000-0000-000000000000}"/>
          </ac:spMkLst>
        </pc:spChg>
        <pc:spChg chg="mod">
          <ac:chgData name="Miller, Chad (MCD)" userId="4f5544cb-d0cc-4e3f-ab20-17d9cde62f08" providerId="ADAL" clId="{D7D30453-65D1-4EF2-8A07-96143EAA8070}" dt="2020-10-23T17:53:55.916" v="199" actId="14100"/>
          <ac:spMkLst>
            <pc:docMk/>
            <pc:sldMk cId="0" sldId="860"/>
            <ac:spMk id="37892" creationId="{00000000-0000-0000-0000-000000000000}"/>
          </ac:spMkLst>
        </pc:spChg>
        <pc:picChg chg="add mod">
          <ac:chgData name="Miller, Chad (MCD)" userId="4f5544cb-d0cc-4e3f-ab20-17d9cde62f08" providerId="ADAL" clId="{D7D30453-65D1-4EF2-8A07-96143EAA8070}" dt="2020-10-23T17:57:13.633" v="258" actId="962"/>
          <ac:picMkLst>
            <pc:docMk/>
            <pc:sldMk cId="0" sldId="860"/>
            <ac:picMk id="11" creationId="{5BB85FE8-9EC6-4EAA-9F51-6EB3CA4002B3}"/>
          </ac:picMkLst>
        </pc:picChg>
        <pc:picChg chg="add del">
          <ac:chgData name="Miller, Chad (MCD)" userId="4f5544cb-d0cc-4e3f-ab20-17d9cde62f08" providerId="ADAL" clId="{D7D30453-65D1-4EF2-8A07-96143EAA8070}" dt="2020-10-23T17:55:50.494" v="204"/>
          <ac:picMkLst>
            <pc:docMk/>
            <pc:sldMk cId="0" sldId="860"/>
            <ac:picMk id="7174" creationId="{00000000-0000-0000-0000-000000000000}"/>
          </ac:picMkLst>
        </pc:picChg>
      </pc:sldChg>
      <pc:sldChg chg="addSp delSp modSp">
        <pc:chgData name="Miller, Chad (MCD)" userId="4f5544cb-d0cc-4e3f-ab20-17d9cde62f08" providerId="ADAL" clId="{D7D30453-65D1-4EF2-8A07-96143EAA8070}" dt="2020-10-23T20:51:19.883" v="1310" actId="13244"/>
        <pc:sldMkLst>
          <pc:docMk/>
          <pc:sldMk cId="0" sldId="861"/>
        </pc:sldMkLst>
        <pc:spChg chg="add del mod">
          <ac:chgData name="Miller, Chad (MCD)" userId="4f5544cb-d0cc-4e3f-ab20-17d9cde62f08" providerId="ADAL" clId="{D7D30453-65D1-4EF2-8A07-96143EAA8070}" dt="2020-10-23T18:18:31.115" v="269"/>
          <ac:spMkLst>
            <pc:docMk/>
            <pc:sldMk cId="0" sldId="861"/>
            <ac:spMk id="2" creationId="{716E400D-D6C4-48B7-9F0D-F9F8DABBD0A1}"/>
          </ac:spMkLst>
        </pc:spChg>
        <pc:spChg chg="mod">
          <ac:chgData name="Miller, Chad (MCD)" userId="4f5544cb-d0cc-4e3f-ab20-17d9cde62f08" providerId="ADAL" clId="{D7D30453-65D1-4EF2-8A07-96143EAA8070}" dt="2020-10-23T20:44:51.556" v="1290" actId="20577"/>
          <ac:spMkLst>
            <pc:docMk/>
            <pc:sldMk cId="0" sldId="861"/>
            <ac:spMk id="3" creationId="{00000000-0000-0000-0000-000000000000}"/>
          </ac:spMkLst>
        </pc:spChg>
        <pc:spChg chg="mod">
          <ac:chgData name="Miller, Chad (MCD)" userId="4f5544cb-d0cc-4e3f-ab20-17d9cde62f08" providerId="ADAL" clId="{D7D30453-65D1-4EF2-8A07-96143EAA8070}" dt="2020-10-23T20:51:19.883" v="1310" actId="13244"/>
          <ac:spMkLst>
            <pc:docMk/>
            <pc:sldMk cId="0" sldId="861"/>
            <ac:spMk id="4" creationId="{00000000-0000-0000-0000-000000000000}"/>
          </ac:spMkLst>
        </pc:spChg>
        <pc:spChg chg="add del mod">
          <ac:chgData name="Miller, Chad (MCD)" userId="4f5544cb-d0cc-4e3f-ab20-17d9cde62f08" providerId="ADAL" clId="{D7D30453-65D1-4EF2-8A07-96143EAA8070}" dt="2020-10-23T18:18:31.115" v="269"/>
          <ac:spMkLst>
            <pc:docMk/>
            <pc:sldMk cId="0" sldId="861"/>
            <ac:spMk id="5" creationId="{7B417E91-A4AD-4840-ACF5-8FD8D80656B2}"/>
          </ac:spMkLst>
        </pc:spChg>
        <pc:spChg chg="add del mod">
          <ac:chgData name="Miller, Chad (MCD)" userId="4f5544cb-d0cc-4e3f-ab20-17d9cde62f08" providerId="ADAL" clId="{D7D30453-65D1-4EF2-8A07-96143EAA8070}" dt="2020-10-23T18:18:31.115" v="269"/>
          <ac:spMkLst>
            <pc:docMk/>
            <pc:sldMk cId="0" sldId="861"/>
            <ac:spMk id="6" creationId="{8B873935-2DAF-40B2-98C7-16CCEED3D58A}"/>
          </ac:spMkLst>
        </pc:spChg>
        <pc:spChg chg="add del mod">
          <ac:chgData name="Miller, Chad (MCD)" userId="4f5544cb-d0cc-4e3f-ab20-17d9cde62f08" providerId="ADAL" clId="{D7D30453-65D1-4EF2-8A07-96143EAA8070}" dt="2020-10-23T18:19:10.935" v="271" actId="931"/>
          <ac:spMkLst>
            <pc:docMk/>
            <pc:sldMk cId="0" sldId="861"/>
            <ac:spMk id="7" creationId="{6E9FD456-8E68-4F77-9A1B-785BE95D977C}"/>
          </ac:spMkLst>
        </pc:spChg>
        <pc:spChg chg="add mod">
          <ac:chgData name="Miller, Chad (MCD)" userId="4f5544cb-d0cc-4e3f-ab20-17d9cde62f08" providerId="ADAL" clId="{D7D30453-65D1-4EF2-8A07-96143EAA8070}" dt="2020-10-23T18:42:43.949" v="601" actId="14100"/>
          <ac:spMkLst>
            <pc:docMk/>
            <pc:sldMk cId="0" sldId="861"/>
            <ac:spMk id="10" creationId="{3746FA2B-1E08-4325-82F6-34E00410B874}"/>
          </ac:spMkLst>
        </pc:spChg>
        <pc:spChg chg="add mod">
          <ac:chgData name="Miller, Chad (MCD)" userId="4f5544cb-d0cc-4e3f-ab20-17d9cde62f08" providerId="ADAL" clId="{D7D30453-65D1-4EF2-8A07-96143EAA8070}" dt="2020-10-23T18:42:21.905" v="600" actId="179"/>
          <ac:spMkLst>
            <pc:docMk/>
            <pc:sldMk cId="0" sldId="861"/>
            <ac:spMk id="11" creationId="{312337E8-BB26-45E8-9ED3-8644B88D0E8A}"/>
          </ac:spMkLst>
        </pc:spChg>
        <pc:spChg chg="add del">
          <ac:chgData name="Miller, Chad (MCD)" userId="4f5544cb-d0cc-4e3f-ab20-17d9cde62f08" providerId="ADAL" clId="{D7D30453-65D1-4EF2-8A07-96143EAA8070}" dt="2020-10-23T18:24:12.217" v="424"/>
          <ac:spMkLst>
            <pc:docMk/>
            <pc:sldMk cId="0" sldId="861"/>
            <ac:spMk id="13" creationId="{AE7DF088-4D76-4580-BFCC-E708289295EE}"/>
          </ac:spMkLst>
        </pc:spChg>
        <pc:spChg chg="mod">
          <ac:chgData name="Miller, Chad (MCD)" userId="4f5544cb-d0cc-4e3f-ab20-17d9cde62f08" providerId="ADAL" clId="{D7D30453-65D1-4EF2-8A07-96143EAA8070}" dt="2020-10-23T19:34:21.070" v="841" actId="14100"/>
          <ac:spMkLst>
            <pc:docMk/>
            <pc:sldMk cId="0" sldId="861"/>
            <ac:spMk id="8194" creationId="{00000000-0000-0000-0000-000000000000}"/>
          </ac:spMkLst>
        </pc:spChg>
        <pc:spChg chg="del">
          <ac:chgData name="Miller, Chad (MCD)" userId="4f5544cb-d0cc-4e3f-ab20-17d9cde62f08" providerId="ADAL" clId="{D7D30453-65D1-4EF2-8A07-96143EAA8070}" dt="2020-10-23T18:23:54.306" v="421"/>
          <ac:spMkLst>
            <pc:docMk/>
            <pc:sldMk cId="0" sldId="861"/>
            <ac:spMk id="8197" creationId="{00000000-0000-0000-0000-000000000000}"/>
          </ac:spMkLst>
        </pc:spChg>
        <pc:picChg chg="add mod">
          <ac:chgData name="Miller, Chad (MCD)" userId="4f5544cb-d0cc-4e3f-ab20-17d9cde62f08" providerId="ADAL" clId="{D7D30453-65D1-4EF2-8A07-96143EAA8070}" dt="2020-10-23T18:22:23.784" v="417" actId="962"/>
          <ac:picMkLst>
            <pc:docMk/>
            <pc:sldMk cId="0" sldId="861"/>
            <ac:picMk id="9" creationId="{8CB0A6F2-4AC4-4E9C-9618-E59D2A3000E8}"/>
          </ac:picMkLst>
        </pc:picChg>
        <pc:picChg chg="del">
          <ac:chgData name="Miller, Chad (MCD)" userId="4f5544cb-d0cc-4e3f-ab20-17d9cde62f08" providerId="ADAL" clId="{D7D30453-65D1-4EF2-8A07-96143EAA8070}" dt="2020-10-23T18:19:03.497" v="270"/>
          <ac:picMkLst>
            <pc:docMk/>
            <pc:sldMk cId="0" sldId="861"/>
            <ac:picMk id="8198" creationId="{00000000-0000-0000-0000-000000000000}"/>
          </ac:picMkLst>
        </pc:picChg>
      </pc:sldChg>
      <pc:sldChg chg="addSp delSp modSp">
        <pc:chgData name="Miller, Chad (MCD)" userId="4f5544cb-d0cc-4e3f-ab20-17d9cde62f08" providerId="ADAL" clId="{D7D30453-65D1-4EF2-8A07-96143EAA8070}" dt="2020-10-23T20:56:48.460" v="1317" actId="13244"/>
        <pc:sldMkLst>
          <pc:docMk/>
          <pc:sldMk cId="0" sldId="862"/>
        </pc:sldMkLst>
        <pc:spChg chg="add del mod">
          <ac:chgData name="Miller, Chad (MCD)" userId="4f5544cb-d0cc-4e3f-ab20-17d9cde62f08" providerId="ADAL" clId="{D7D30453-65D1-4EF2-8A07-96143EAA8070}" dt="2020-10-23T19:13:12.013" v="666"/>
          <ac:spMkLst>
            <pc:docMk/>
            <pc:sldMk cId="0" sldId="862"/>
            <ac:spMk id="2" creationId="{E4CA6A58-28EC-4295-B351-D8F97E3EA85C}"/>
          </ac:spMkLst>
        </pc:spChg>
        <pc:spChg chg="mod">
          <ac:chgData name="Miller, Chad (MCD)" userId="4f5544cb-d0cc-4e3f-ab20-17d9cde62f08" providerId="ADAL" clId="{D7D30453-65D1-4EF2-8A07-96143EAA8070}" dt="2020-10-23T19:24:35.491" v="781" actId="12"/>
          <ac:spMkLst>
            <pc:docMk/>
            <pc:sldMk cId="0" sldId="862"/>
            <ac:spMk id="3" creationId="{00000000-0000-0000-0000-000000000000}"/>
          </ac:spMkLst>
        </pc:spChg>
        <pc:spChg chg="mod">
          <ac:chgData name="Miller, Chad (MCD)" userId="4f5544cb-d0cc-4e3f-ab20-17d9cde62f08" providerId="ADAL" clId="{D7D30453-65D1-4EF2-8A07-96143EAA8070}" dt="2020-10-23T20:56:48.460" v="1317" actId="13244"/>
          <ac:spMkLst>
            <pc:docMk/>
            <pc:sldMk cId="0" sldId="862"/>
            <ac:spMk id="4" creationId="{00000000-0000-0000-0000-000000000000}"/>
          </ac:spMkLst>
        </pc:spChg>
        <pc:spChg chg="add del mod">
          <ac:chgData name="Miller, Chad (MCD)" userId="4f5544cb-d0cc-4e3f-ab20-17d9cde62f08" providerId="ADAL" clId="{D7D30453-65D1-4EF2-8A07-96143EAA8070}" dt="2020-10-23T19:13:12.013" v="666"/>
          <ac:spMkLst>
            <pc:docMk/>
            <pc:sldMk cId="0" sldId="862"/>
            <ac:spMk id="5" creationId="{A4C4E164-4962-40C9-B933-C9161B704CE0}"/>
          </ac:spMkLst>
        </pc:spChg>
        <pc:spChg chg="add del mod">
          <ac:chgData name="Miller, Chad (MCD)" userId="4f5544cb-d0cc-4e3f-ab20-17d9cde62f08" providerId="ADAL" clId="{D7D30453-65D1-4EF2-8A07-96143EAA8070}" dt="2020-10-23T19:13:12.013" v="666"/>
          <ac:spMkLst>
            <pc:docMk/>
            <pc:sldMk cId="0" sldId="862"/>
            <ac:spMk id="6" creationId="{47ACDB1C-7F54-4B95-AA88-E27D3C53639A}"/>
          </ac:spMkLst>
        </pc:spChg>
        <pc:spChg chg="add del mod">
          <ac:chgData name="Miller, Chad (MCD)" userId="4f5544cb-d0cc-4e3f-ab20-17d9cde62f08" providerId="ADAL" clId="{D7D30453-65D1-4EF2-8A07-96143EAA8070}" dt="2020-10-23T19:13:38.893" v="668" actId="931"/>
          <ac:spMkLst>
            <pc:docMk/>
            <pc:sldMk cId="0" sldId="862"/>
            <ac:spMk id="7" creationId="{5C0C824B-C176-47AC-B948-55341C7BA905}"/>
          </ac:spMkLst>
        </pc:spChg>
        <pc:spChg chg="mod">
          <ac:chgData name="Miller, Chad (MCD)" userId="4f5544cb-d0cc-4e3f-ab20-17d9cde62f08" providerId="ADAL" clId="{D7D30453-65D1-4EF2-8A07-96143EAA8070}" dt="2020-10-23T19:35:03.915" v="845" actId="14100"/>
          <ac:spMkLst>
            <pc:docMk/>
            <pc:sldMk cId="0" sldId="862"/>
            <ac:spMk id="9218" creationId="{00000000-0000-0000-0000-000000000000}"/>
          </ac:spMkLst>
        </pc:spChg>
        <pc:picChg chg="add mod">
          <ac:chgData name="Miller, Chad (MCD)" userId="4f5544cb-d0cc-4e3f-ab20-17d9cde62f08" providerId="ADAL" clId="{D7D30453-65D1-4EF2-8A07-96143EAA8070}" dt="2020-10-23T19:14:40.785" v="754" actId="962"/>
          <ac:picMkLst>
            <pc:docMk/>
            <pc:sldMk cId="0" sldId="862"/>
            <ac:picMk id="9" creationId="{16EA92BC-16F2-4CF6-9A7B-6935AD306C0C}"/>
          </ac:picMkLst>
        </pc:picChg>
        <pc:picChg chg="del">
          <ac:chgData name="Miller, Chad (MCD)" userId="4f5544cb-d0cc-4e3f-ab20-17d9cde62f08" providerId="ADAL" clId="{D7D30453-65D1-4EF2-8A07-96143EAA8070}" dt="2020-10-23T19:13:33.441" v="667"/>
          <ac:picMkLst>
            <pc:docMk/>
            <pc:sldMk cId="0" sldId="862"/>
            <ac:picMk id="9221" creationId="{00000000-0000-0000-0000-000000000000}"/>
          </ac:picMkLst>
        </pc:picChg>
      </pc:sldChg>
      <pc:sldChg chg="addSp delSp modSp">
        <pc:chgData name="Miller, Chad (MCD)" userId="4f5544cb-d0cc-4e3f-ab20-17d9cde62f08" providerId="ADAL" clId="{D7D30453-65D1-4EF2-8A07-96143EAA8070}" dt="2020-10-23T20:53:38.226" v="1313" actId="13244"/>
        <pc:sldMkLst>
          <pc:docMk/>
          <pc:sldMk cId="0" sldId="863"/>
        </pc:sldMkLst>
        <pc:spChg chg="add del mod">
          <ac:chgData name="Miller, Chad (MCD)" userId="4f5544cb-d0cc-4e3f-ab20-17d9cde62f08" providerId="ADAL" clId="{D7D30453-65D1-4EF2-8A07-96143EAA8070}" dt="2020-10-23T18:43:27.870" v="602"/>
          <ac:spMkLst>
            <pc:docMk/>
            <pc:sldMk cId="0" sldId="863"/>
            <ac:spMk id="2" creationId="{607C2B3A-8D9D-41A6-BFB2-E30ECD2B8339}"/>
          </ac:spMkLst>
        </pc:spChg>
        <pc:spChg chg="add del mod">
          <ac:chgData name="Miller, Chad (MCD)" userId="4f5544cb-d0cc-4e3f-ab20-17d9cde62f08" providerId="ADAL" clId="{D7D30453-65D1-4EF2-8A07-96143EAA8070}" dt="2020-10-23T18:43:27.870" v="602"/>
          <ac:spMkLst>
            <pc:docMk/>
            <pc:sldMk cId="0" sldId="863"/>
            <ac:spMk id="3" creationId="{DE5E5D42-D4B6-4C56-A006-CF7B472C85DD}"/>
          </ac:spMkLst>
        </pc:spChg>
        <pc:spChg chg="add del mod">
          <ac:chgData name="Miller, Chad (MCD)" userId="4f5544cb-d0cc-4e3f-ab20-17d9cde62f08" providerId="ADAL" clId="{D7D30453-65D1-4EF2-8A07-96143EAA8070}" dt="2020-10-23T18:43:27.870" v="602"/>
          <ac:spMkLst>
            <pc:docMk/>
            <pc:sldMk cId="0" sldId="863"/>
            <ac:spMk id="4" creationId="{8610148D-B7EF-4C36-A925-7EADC22202D2}"/>
          </ac:spMkLst>
        </pc:spChg>
        <pc:spChg chg="add del mod">
          <ac:chgData name="Miller, Chad (MCD)" userId="4f5544cb-d0cc-4e3f-ab20-17d9cde62f08" providerId="ADAL" clId="{D7D30453-65D1-4EF2-8A07-96143EAA8070}" dt="2020-10-23T18:48:48.543" v="604" actId="931"/>
          <ac:spMkLst>
            <pc:docMk/>
            <pc:sldMk cId="0" sldId="863"/>
            <ac:spMk id="5" creationId="{1E7227D0-7EB1-4056-A141-C5FD82D20C04}"/>
          </ac:spMkLst>
        </pc:spChg>
        <pc:spChg chg="mod">
          <ac:chgData name="Miller, Chad (MCD)" userId="4f5544cb-d0cc-4e3f-ab20-17d9cde62f08" providerId="ADAL" clId="{D7D30453-65D1-4EF2-8A07-96143EAA8070}" dt="2020-10-23T19:34:38.383" v="843" actId="14100"/>
          <ac:spMkLst>
            <pc:docMk/>
            <pc:sldMk cId="0" sldId="863"/>
            <ac:spMk id="10243" creationId="{00000000-0000-0000-0000-000000000000}"/>
          </ac:spMkLst>
        </pc:spChg>
        <pc:spChg chg="del mod">
          <ac:chgData name="Miller, Chad (MCD)" userId="4f5544cb-d0cc-4e3f-ab20-17d9cde62f08" providerId="ADAL" clId="{D7D30453-65D1-4EF2-8A07-96143EAA8070}" dt="2020-10-23T20:53:32.311" v="1312"/>
          <ac:spMkLst>
            <pc:docMk/>
            <pc:sldMk cId="0" sldId="863"/>
            <ac:spMk id="10245" creationId="{00000000-0000-0000-0000-000000000000}"/>
          </ac:spMkLst>
        </pc:spChg>
        <pc:spChg chg="mod">
          <ac:chgData name="Miller, Chad (MCD)" userId="4f5544cb-d0cc-4e3f-ab20-17d9cde62f08" providerId="ADAL" clId="{D7D30453-65D1-4EF2-8A07-96143EAA8070}" dt="2020-10-23T18:56:20.070" v="665" actId="207"/>
          <ac:spMkLst>
            <pc:docMk/>
            <pc:sldMk cId="0" sldId="863"/>
            <ac:spMk id="37892" creationId="{00000000-0000-0000-0000-000000000000}"/>
          </ac:spMkLst>
        </pc:spChg>
        <pc:picChg chg="add mod">
          <ac:chgData name="Miller, Chad (MCD)" userId="4f5544cb-d0cc-4e3f-ab20-17d9cde62f08" providerId="ADAL" clId="{D7D30453-65D1-4EF2-8A07-96143EAA8070}" dt="2020-10-23T20:53:38.226" v="1313" actId="13244"/>
          <ac:picMkLst>
            <pc:docMk/>
            <pc:sldMk cId="0" sldId="863"/>
            <ac:picMk id="7" creationId="{863D0E1B-6EBC-4736-9906-0B0AF10696C0}"/>
          </ac:picMkLst>
        </pc:picChg>
        <pc:picChg chg="del">
          <ac:chgData name="Miller, Chad (MCD)" userId="4f5544cb-d0cc-4e3f-ab20-17d9cde62f08" providerId="ADAL" clId="{D7D30453-65D1-4EF2-8A07-96143EAA8070}" dt="2020-10-23T18:48:25.247" v="603"/>
          <ac:picMkLst>
            <pc:docMk/>
            <pc:sldMk cId="0" sldId="863"/>
            <ac:picMk id="10246" creationId="{00000000-0000-0000-0000-000000000000}"/>
          </ac:picMkLst>
        </pc:picChg>
      </pc:sldChg>
      <pc:sldChg chg="addSp delSp modSp">
        <pc:chgData name="Miller, Chad (MCD)" userId="4f5544cb-d0cc-4e3f-ab20-17d9cde62f08" providerId="ADAL" clId="{D7D30453-65D1-4EF2-8A07-96143EAA8070}" dt="2020-10-23T20:57:18.795" v="1320"/>
        <pc:sldMkLst>
          <pc:docMk/>
          <pc:sldMk cId="0" sldId="864"/>
        </pc:sldMkLst>
        <pc:spChg chg="add del mod">
          <ac:chgData name="Miller, Chad (MCD)" userId="4f5544cb-d0cc-4e3f-ab20-17d9cde62f08" providerId="ADAL" clId="{D7D30453-65D1-4EF2-8A07-96143EAA8070}" dt="2020-10-23T19:24:56.187" v="782"/>
          <ac:spMkLst>
            <pc:docMk/>
            <pc:sldMk cId="0" sldId="864"/>
            <ac:spMk id="2" creationId="{66B9DC94-FAD1-4797-9A3E-0BA099909DF2}"/>
          </ac:spMkLst>
        </pc:spChg>
        <pc:spChg chg="add del mod">
          <ac:chgData name="Miller, Chad (MCD)" userId="4f5544cb-d0cc-4e3f-ab20-17d9cde62f08" providerId="ADAL" clId="{D7D30453-65D1-4EF2-8A07-96143EAA8070}" dt="2020-10-23T19:24:56.187" v="782"/>
          <ac:spMkLst>
            <pc:docMk/>
            <pc:sldMk cId="0" sldId="864"/>
            <ac:spMk id="3" creationId="{0F317374-445E-4399-B04B-E005718E6BBC}"/>
          </ac:spMkLst>
        </pc:spChg>
        <pc:spChg chg="add del mod">
          <ac:chgData name="Miller, Chad (MCD)" userId="4f5544cb-d0cc-4e3f-ab20-17d9cde62f08" providerId="ADAL" clId="{D7D30453-65D1-4EF2-8A07-96143EAA8070}" dt="2020-10-23T19:24:56.187" v="782"/>
          <ac:spMkLst>
            <pc:docMk/>
            <pc:sldMk cId="0" sldId="864"/>
            <ac:spMk id="4" creationId="{F79F4C56-254F-4A69-920B-B6CFF7C9871D}"/>
          </ac:spMkLst>
        </pc:spChg>
        <pc:spChg chg="add del mod">
          <ac:chgData name="Miller, Chad (MCD)" userId="4f5544cb-d0cc-4e3f-ab20-17d9cde62f08" providerId="ADAL" clId="{D7D30453-65D1-4EF2-8A07-96143EAA8070}" dt="2020-10-23T19:25:34.361" v="784" actId="931"/>
          <ac:spMkLst>
            <pc:docMk/>
            <pc:sldMk cId="0" sldId="864"/>
            <ac:spMk id="5" creationId="{61F97A1C-29A8-4DEC-BEAC-B0A92012FFB4}"/>
          </ac:spMkLst>
        </pc:spChg>
        <pc:spChg chg="mod">
          <ac:chgData name="Miller, Chad (MCD)" userId="4f5544cb-d0cc-4e3f-ab20-17d9cde62f08" providerId="ADAL" clId="{D7D30453-65D1-4EF2-8A07-96143EAA8070}" dt="2020-10-23T19:33:26.695" v="833" actId="14100"/>
          <ac:spMkLst>
            <pc:docMk/>
            <pc:sldMk cId="0" sldId="864"/>
            <ac:spMk id="11267" creationId="{00000000-0000-0000-0000-000000000000}"/>
          </ac:spMkLst>
        </pc:spChg>
        <pc:spChg chg="del mod">
          <ac:chgData name="Miller, Chad (MCD)" userId="4f5544cb-d0cc-4e3f-ab20-17d9cde62f08" providerId="ADAL" clId="{D7D30453-65D1-4EF2-8A07-96143EAA8070}" dt="2020-10-23T20:57:18.795" v="1320"/>
          <ac:spMkLst>
            <pc:docMk/>
            <pc:sldMk cId="0" sldId="864"/>
            <ac:spMk id="11269" creationId="{00000000-0000-0000-0000-000000000000}"/>
          </ac:spMkLst>
        </pc:spChg>
        <pc:spChg chg="mod">
          <ac:chgData name="Miller, Chad (MCD)" userId="4f5544cb-d0cc-4e3f-ab20-17d9cde62f08" providerId="ADAL" clId="{D7D30453-65D1-4EF2-8A07-96143EAA8070}" dt="2020-10-23T20:57:10.860" v="1318" actId="13244"/>
          <ac:spMkLst>
            <pc:docMk/>
            <pc:sldMk cId="0" sldId="864"/>
            <ac:spMk id="13316" creationId="{00000000-0000-0000-0000-000000000000}"/>
          </ac:spMkLst>
        </pc:spChg>
        <pc:spChg chg="mod">
          <ac:chgData name="Miller, Chad (MCD)" userId="4f5544cb-d0cc-4e3f-ab20-17d9cde62f08" providerId="ADAL" clId="{D7D30453-65D1-4EF2-8A07-96143EAA8070}" dt="2020-10-23T19:32:39.275" v="831" actId="14100"/>
          <ac:spMkLst>
            <pc:docMk/>
            <pc:sldMk cId="0" sldId="864"/>
            <ac:spMk id="37892" creationId="{00000000-0000-0000-0000-000000000000}"/>
          </ac:spMkLst>
        </pc:spChg>
        <pc:picChg chg="add mod modCrop">
          <ac:chgData name="Miller, Chad (MCD)" userId="4f5544cb-d0cc-4e3f-ab20-17d9cde62f08" providerId="ADAL" clId="{D7D30453-65D1-4EF2-8A07-96143EAA8070}" dt="2020-10-23T19:27:07.992" v="810" actId="962"/>
          <ac:picMkLst>
            <pc:docMk/>
            <pc:sldMk cId="0" sldId="864"/>
            <ac:picMk id="7" creationId="{FD79C85F-F330-4E2E-91CD-B21B09D16579}"/>
          </ac:picMkLst>
        </pc:picChg>
        <pc:picChg chg="del">
          <ac:chgData name="Miller, Chad (MCD)" userId="4f5544cb-d0cc-4e3f-ab20-17d9cde62f08" providerId="ADAL" clId="{D7D30453-65D1-4EF2-8A07-96143EAA8070}" dt="2020-10-23T19:25:26.963" v="783"/>
          <ac:picMkLst>
            <pc:docMk/>
            <pc:sldMk cId="0" sldId="864"/>
            <ac:picMk id="11270" creationId="{00000000-0000-0000-0000-000000000000}"/>
          </ac:picMkLst>
        </pc:picChg>
      </pc:sldChg>
      <pc:sldChg chg="addSp delSp modSp">
        <pc:chgData name="Miller, Chad (MCD)" userId="4f5544cb-d0cc-4e3f-ab20-17d9cde62f08" providerId="ADAL" clId="{D7D30453-65D1-4EF2-8A07-96143EAA8070}" dt="2020-10-23T20:57:47.524" v="1323"/>
        <pc:sldMkLst>
          <pc:docMk/>
          <pc:sldMk cId="0" sldId="867"/>
        </pc:sldMkLst>
        <pc:spChg chg="add del mod">
          <ac:chgData name="Miller, Chad (MCD)" userId="4f5544cb-d0cc-4e3f-ab20-17d9cde62f08" providerId="ADAL" clId="{D7D30453-65D1-4EF2-8A07-96143EAA8070}" dt="2020-10-23T19:36:10.190" v="846"/>
          <ac:spMkLst>
            <pc:docMk/>
            <pc:sldMk cId="0" sldId="867"/>
            <ac:spMk id="2" creationId="{32630372-61B7-47C9-9C1F-5A68310F2DEA}"/>
          </ac:spMkLst>
        </pc:spChg>
        <pc:spChg chg="add del mod">
          <ac:chgData name="Miller, Chad (MCD)" userId="4f5544cb-d0cc-4e3f-ab20-17d9cde62f08" providerId="ADAL" clId="{D7D30453-65D1-4EF2-8A07-96143EAA8070}" dt="2020-10-23T19:36:10.190" v="846"/>
          <ac:spMkLst>
            <pc:docMk/>
            <pc:sldMk cId="0" sldId="867"/>
            <ac:spMk id="3" creationId="{A9BE2DD5-7D38-411F-AB88-819257E9CEDB}"/>
          </ac:spMkLst>
        </pc:spChg>
        <pc:spChg chg="add del mod">
          <ac:chgData name="Miller, Chad (MCD)" userId="4f5544cb-d0cc-4e3f-ab20-17d9cde62f08" providerId="ADAL" clId="{D7D30453-65D1-4EF2-8A07-96143EAA8070}" dt="2020-10-23T19:36:10.190" v="846"/>
          <ac:spMkLst>
            <pc:docMk/>
            <pc:sldMk cId="0" sldId="867"/>
            <ac:spMk id="4" creationId="{658E3E03-DBE9-4A7F-BBBF-92E2787A9A7A}"/>
          </ac:spMkLst>
        </pc:spChg>
        <pc:spChg chg="add del mod">
          <ac:chgData name="Miller, Chad (MCD)" userId="4f5544cb-d0cc-4e3f-ab20-17d9cde62f08" providerId="ADAL" clId="{D7D30453-65D1-4EF2-8A07-96143EAA8070}" dt="2020-10-23T19:36:23.405" v="848" actId="931"/>
          <ac:spMkLst>
            <pc:docMk/>
            <pc:sldMk cId="0" sldId="867"/>
            <ac:spMk id="5" creationId="{0A45FA9B-4545-4FD5-90DA-491E5ECF40A6}"/>
          </ac:spMkLst>
        </pc:spChg>
        <pc:spChg chg="mod">
          <ac:chgData name="Miller, Chad (MCD)" userId="4f5544cb-d0cc-4e3f-ab20-17d9cde62f08" providerId="ADAL" clId="{D7D30453-65D1-4EF2-8A07-96143EAA8070}" dt="2020-10-23T19:40:41.841" v="987" actId="14100"/>
          <ac:spMkLst>
            <pc:docMk/>
            <pc:sldMk cId="0" sldId="867"/>
            <ac:spMk id="13315" creationId="{00000000-0000-0000-0000-000000000000}"/>
          </ac:spMkLst>
        </pc:spChg>
        <pc:spChg chg="mod">
          <ac:chgData name="Miller, Chad (MCD)" userId="4f5544cb-d0cc-4e3f-ab20-17d9cde62f08" providerId="ADAL" clId="{D7D30453-65D1-4EF2-8A07-96143EAA8070}" dt="2020-10-23T20:57:37.752" v="1321" actId="13244"/>
          <ac:spMkLst>
            <pc:docMk/>
            <pc:sldMk cId="0" sldId="867"/>
            <ac:spMk id="13316" creationId="{00000000-0000-0000-0000-000000000000}"/>
          </ac:spMkLst>
        </pc:spChg>
        <pc:spChg chg="del mod">
          <ac:chgData name="Miller, Chad (MCD)" userId="4f5544cb-d0cc-4e3f-ab20-17d9cde62f08" providerId="ADAL" clId="{D7D30453-65D1-4EF2-8A07-96143EAA8070}" dt="2020-10-23T20:57:47.524" v="1323"/>
          <ac:spMkLst>
            <pc:docMk/>
            <pc:sldMk cId="0" sldId="867"/>
            <ac:spMk id="13317" creationId="{00000000-0000-0000-0000-000000000000}"/>
          </ac:spMkLst>
        </pc:spChg>
        <pc:spChg chg="mod">
          <ac:chgData name="Miller, Chad (MCD)" userId="4f5544cb-d0cc-4e3f-ab20-17d9cde62f08" providerId="ADAL" clId="{D7D30453-65D1-4EF2-8A07-96143EAA8070}" dt="2020-10-23T19:45:05.429" v="1005" actId="114"/>
          <ac:spMkLst>
            <pc:docMk/>
            <pc:sldMk cId="0" sldId="867"/>
            <ac:spMk id="37892" creationId="{00000000-0000-0000-0000-000000000000}"/>
          </ac:spMkLst>
        </pc:spChg>
        <pc:picChg chg="add mod modCrop">
          <ac:chgData name="Miller, Chad (MCD)" userId="4f5544cb-d0cc-4e3f-ab20-17d9cde62f08" providerId="ADAL" clId="{D7D30453-65D1-4EF2-8A07-96143EAA8070}" dt="2020-10-23T19:39:25.468" v="980" actId="18131"/>
          <ac:picMkLst>
            <pc:docMk/>
            <pc:sldMk cId="0" sldId="867"/>
            <ac:picMk id="7" creationId="{54ADA9CC-0077-466B-88EB-F2FFF6B8BE7E}"/>
          </ac:picMkLst>
        </pc:picChg>
        <pc:picChg chg="del">
          <ac:chgData name="Miller, Chad (MCD)" userId="4f5544cb-d0cc-4e3f-ab20-17d9cde62f08" providerId="ADAL" clId="{D7D30453-65D1-4EF2-8A07-96143EAA8070}" dt="2020-10-23T19:36:14.062" v="847"/>
          <ac:picMkLst>
            <pc:docMk/>
            <pc:sldMk cId="0" sldId="867"/>
            <ac:picMk id="13318" creationId="{00000000-0000-0000-0000-000000000000}"/>
          </ac:picMkLst>
        </pc:picChg>
      </pc:sldChg>
      <pc:sldChg chg="addSp delSp modSp">
        <pc:chgData name="Miller, Chad (MCD)" userId="4f5544cb-d0cc-4e3f-ab20-17d9cde62f08" providerId="ADAL" clId="{D7D30453-65D1-4EF2-8A07-96143EAA8070}" dt="2020-10-23T20:58:18.029" v="1326"/>
        <pc:sldMkLst>
          <pc:docMk/>
          <pc:sldMk cId="0" sldId="868"/>
        </pc:sldMkLst>
        <pc:spChg chg="add del mod">
          <ac:chgData name="Miller, Chad (MCD)" userId="4f5544cb-d0cc-4e3f-ab20-17d9cde62f08" providerId="ADAL" clId="{D7D30453-65D1-4EF2-8A07-96143EAA8070}" dt="2020-10-23T20:14:46.005" v="1006"/>
          <ac:spMkLst>
            <pc:docMk/>
            <pc:sldMk cId="0" sldId="868"/>
            <ac:spMk id="2" creationId="{58BD7F4D-7B3D-4C45-9526-70EFEC4EA260}"/>
          </ac:spMkLst>
        </pc:spChg>
        <pc:spChg chg="add del mod">
          <ac:chgData name="Miller, Chad (MCD)" userId="4f5544cb-d0cc-4e3f-ab20-17d9cde62f08" providerId="ADAL" clId="{D7D30453-65D1-4EF2-8A07-96143EAA8070}" dt="2020-10-23T20:14:46.005" v="1006"/>
          <ac:spMkLst>
            <pc:docMk/>
            <pc:sldMk cId="0" sldId="868"/>
            <ac:spMk id="3" creationId="{D8FC0854-0091-4ED2-B552-B6D97F599439}"/>
          </ac:spMkLst>
        </pc:spChg>
        <pc:spChg chg="add del mod">
          <ac:chgData name="Miller, Chad (MCD)" userId="4f5544cb-d0cc-4e3f-ab20-17d9cde62f08" providerId="ADAL" clId="{D7D30453-65D1-4EF2-8A07-96143EAA8070}" dt="2020-10-23T20:14:46.005" v="1006"/>
          <ac:spMkLst>
            <pc:docMk/>
            <pc:sldMk cId="0" sldId="868"/>
            <ac:spMk id="4" creationId="{9BBDD3E5-E734-43FA-8FF4-52F29BB1AE1E}"/>
          </ac:spMkLst>
        </pc:spChg>
        <pc:spChg chg="add del mod">
          <ac:chgData name="Miller, Chad (MCD)" userId="4f5544cb-d0cc-4e3f-ab20-17d9cde62f08" providerId="ADAL" clId="{D7D30453-65D1-4EF2-8A07-96143EAA8070}" dt="2020-10-23T20:15:20.551" v="1008" actId="931"/>
          <ac:spMkLst>
            <pc:docMk/>
            <pc:sldMk cId="0" sldId="868"/>
            <ac:spMk id="5" creationId="{6DB9A669-71A5-40FE-AFEE-D3A9BD7F1013}"/>
          </ac:spMkLst>
        </pc:spChg>
        <pc:spChg chg="mod">
          <ac:chgData name="Miller, Chad (MCD)" userId="4f5544cb-d0cc-4e3f-ab20-17d9cde62f08" providerId="ADAL" clId="{D7D30453-65D1-4EF2-8A07-96143EAA8070}" dt="2020-10-23T20:58:11.606" v="1324" actId="13244"/>
          <ac:spMkLst>
            <pc:docMk/>
            <pc:sldMk cId="0" sldId="868"/>
            <ac:spMk id="13316" creationId="{00000000-0000-0000-0000-000000000000}"/>
          </ac:spMkLst>
        </pc:spChg>
        <pc:spChg chg="mod">
          <ac:chgData name="Miller, Chad (MCD)" userId="4f5544cb-d0cc-4e3f-ab20-17d9cde62f08" providerId="ADAL" clId="{D7D30453-65D1-4EF2-8A07-96143EAA8070}" dt="2020-10-23T20:17:56.607" v="1136" actId="14100"/>
          <ac:spMkLst>
            <pc:docMk/>
            <pc:sldMk cId="0" sldId="868"/>
            <ac:spMk id="14339" creationId="{00000000-0000-0000-0000-000000000000}"/>
          </ac:spMkLst>
        </pc:spChg>
        <pc:spChg chg="mod">
          <ac:chgData name="Miller, Chad (MCD)" userId="4f5544cb-d0cc-4e3f-ab20-17d9cde62f08" providerId="ADAL" clId="{D7D30453-65D1-4EF2-8A07-96143EAA8070}" dt="2020-10-23T20:23:14.054" v="1152" actId="12"/>
          <ac:spMkLst>
            <pc:docMk/>
            <pc:sldMk cId="0" sldId="868"/>
            <ac:spMk id="14340" creationId="{00000000-0000-0000-0000-000000000000}"/>
          </ac:spMkLst>
        </pc:spChg>
        <pc:spChg chg="del mod">
          <ac:chgData name="Miller, Chad (MCD)" userId="4f5544cb-d0cc-4e3f-ab20-17d9cde62f08" providerId="ADAL" clId="{D7D30453-65D1-4EF2-8A07-96143EAA8070}" dt="2020-10-23T20:58:18.029" v="1326"/>
          <ac:spMkLst>
            <pc:docMk/>
            <pc:sldMk cId="0" sldId="868"/>
            <ac:spMk id="14341" creationId="{00000000-0000-0000-0000-000000000000}"/>
          </ac:spMkLst>
        </pc:spChg>
        <pc:picChg chg="add mod">
          <ac:chgData name="Miller, Chad (MCD)" userId="4f5544cb-d0cc-4e3f-ab20-17d9cde62f08" providerId="ADAL" clId="{D7D30453-65D1-4EF2-8A07-96143EAA8070}" dt="2020-10-23T20:17:13.430" v="1132" actId="962"/>
          <ac:picMkLst>
            <pc:docMk/>
            <pc:sldMk cId="0" sldId="868"/>
            <ac:picMk id="7" creationId="{E5EF4CCD-4735-4C5D-AF58-BC46071EE74C}"/>
          </ac:picMkLst>
        </pc:picChg>
        <pc:picChg chg="del">
          <ac:chgData name="Miller, Chad (MCD)" userId="4f5544cb-d0cc-4e3f-ab20-17d9cde62f08" providerId="ADAL" clId="{D7D30453-65D1-4EF2-8A07-96143EAA8070}" dt="2020-10-23T20:15:05.896" v="1007"/>
          <ac:picMkLst>
            <pc:docMk/>
            <pc:sldMk cId="0" sldId="868"/>
            <ac:picMk id="14342" creationId="{00000000-0000-0000-0000-000000000000}"/>
          </ac:picMkLst>
        </pc:picChg>
      </pc:sldChg>
      <pc:sldChg chg="addSp delSp modSp">
        <pc:chgData name="Miller, Chad (MCD)" userId="4f5544cb-d0cc-4e3f-ab20-17d9cde62f08" providerId="ADAL" clId="{D7D30453-65D1-4EF2-8A07-96143EAA8070}" dt="2020-10-23T20:58:49.443" v="1329"/>
        <pc:sldMkLst>
          <pc:docMk/>
          <pc:sldMk cId="0" sldId="869"/>
        </pc:sldMkLst>
        <pc:spChg chg="add del mod">
          <ac:chgData name="Miller, Chad (MCD)" userId="4f5544cb-d0cc-4e3f-ab20-17d9cde62f08" providerId="ADAL" clId="{D7D30453-65D1-4EF2-8A07-96143EAA8070}" dt="2020-10-23T20:25:08.584" v="1153"/>
          <ac:spMkLst>
            <pc:docMk/>
            <pc:sldMk cId="0" sldId="869"/>
            <ac:spMk id="2" creationId="{6F2654FD-13A7-4792-BC1C-9AF4F8E930B0}"/>
          </ac:spMkLst>
        </pc:spChg>
        <pc:spChg chg="add del mod">
          <ac:chgData name="Miller, Chad (MCD)" userId="4f5544cb-d0cc-4e3f-ab20-17d9cde62f08" providerId="ADAL" clId="{D7D30453-65D1-4EF2-8A07-96143EAA8070}" dt="2020-10-23T20:25:08.584" v="1153"/>
          <ac:spMkLst>
            <pc:docMk/>
            <pc:sldMk cId="0" sldId="869"/>
            <ac:spMk id="3" creationId="{9C724377-3ECF-445F-98BE-C431AFF1BC2B}"/>
          </ac:spMkLst>
        </pc:spChg>
        <pc:spChg chg="add del mod">
          <ac:chgData name="Miller, Chad (MCD)" userId="4f5544cb-d0cc-4e3f-ab20-17d9cde62f08" providerId="ADAL" clId="{D7D30453-65D1-4EF2-8A07-96143EAA8070}" dt="2020-10-23T20:25:08.584" v="1153"/>
          <ac:spMkLst>
            <pc:docMk/>
            <pc:sldMk cId="0" sldId="869"/>
            <ac:spMk id="4" creationId="{B765241A-3ABF-47C9-98A0-C6668A5E745B}"/>
          </ac:spMkLst>
        </pc:spChg>
        <pc:spChg chg="add del mod">
          <ac:chgData name="Miller, Chad (MCD)" userId="4f5544cb-d0cc-4e3f-ab20-17d9cde62f08" providerId="ADAL" clId="{D7D30453-65D1-4EF2-8A07-96143EAA8070}" dt="2020-10-23T20:25:51.241" v="1155" actId="931"/>
          <ac:spMkLst>
            <pc:docMk/>
            <pc:sldMk cId="0" sldId="869"/>
            <ac:spMk id="5" creationId="{08F1FEA0-60F8-4A04-924C-1B01ADB8E9F0}"/>
          </ac:spMkLst>
        </pc:spChg>
        <pc:spChg chg="mod">
          <ac:chgData name="Miller, Chad (MCD)" userId="4f5544cb-d0cc-4e3f-ab20-17d9cde62f08" providerId="ADAL" clId="{D7D30453-65D1-4EF2-8A07-96143EAA8070}" dt="2020-10-23T20:58:42.146" v="1327" actId="13244"/>
          <ac:spMkLst>
            <pc:docMk/>
            <pc:sldMk cId="0" sldId="869"/>
            <ac:spMk id="13316" creationId="{00000000-0000-0000-0000-000000000000}"/>
          </ac:spMkLst>
        </pc:spChg>
        <pc:spChg chg="mod">
          <ac:chgData name="Miller, Chad (MCD)" userId="4f5544cb-d0cc-4e3f-ab20-17d9cde62f08" providerId="ADAL" clId="{D7D30453-65D1-4EF2-8A07-96143EAA8070}" dt="2020-10-23T20:35:05.294" v="1254" actId="255"/>
          <ac:spMkLst>
            <pc:docMk/>
            <pc:sldMk cId="0" sldId="869"/>
            <ac:spMk id="15363" creationId="{00000000-0000-0000-0000-000000000000}"/>
          </ac:spMkLst>
        </pc:spChg>
        <pc:spChg chg="mod">
          <ac:chgData name="Miller, Chad (MCD)" userId="4f5544cb-d0cc-4e3f-ab20-17d9cde62f08" providerId="ADAL" clId="{D7D30453-65D1-4EF2-8A07-96143EAA8070}" dt="2020-10-23T20:32:05.583" v="1181" actId="12"/>
          <ac:spMkLst>
            <pc:docMk/>
            <pc:sldMk cId="0" sldId="869"/>
            <ac:spMk id="15364" creationId="{00000000-0000-0000-0000-000000000000}"/>
          </ac:spMkLst>
        </pc:spChg>
        <pc:spChg chg="del mod">
          <ac:chgData name="Miller, Chad (MCD)" userId="4f5544cb-d0cc-4e3f-ab20-17d9cde62f08" providerId="ADAL" clId="{D7D30453-65D1-4EF2-8A07-96143EAA8070}" dt="2020-10-23T20:58:49.443" v="1329"/>
          <ac:spMkLst>
            <pc:docMk/>
            <pc:sldMk cId="0" sldId="869"/>
            <ac:spMk id="15365" creationId="{00000000-0000-0000-0000-000000000000}"/>
          </ac:spMkLst>
        </pc:spChg>
        <pc:picChg chg="add mod modCrop">
          <ac:chgData name="Miller, Chad (MCD)" userId="4f5544cb-d0cc-4e3f-ab20-17d9cde62f08" providerId="ADAL" clId="{D7D30453-65D1-4EF2-8A07-96143EAA8070}" dt="2020-10-23T20:33:52.382" v="1249" actId="962"/>
          <ac:picMkLst>
            <pc:docMk/>
            <pc:sldMk cId="0" sldId="869"/>
            <ac:picMk id="7" creationId="{34488967-A487-4F3C-92E9-D8E5F636A8BB}"/>
          </ac:picMkLst>
        </pc:picChg>
        <pc:picChg chg="del">
          <ac:chgData name="Miller, Chad (MCD)" userId="4f5544cb-d0cc-4e3f-ab20-17d9cde62f08" providerId="ADAL" clId="{D7D30453-65D1-4EF2-8A07-96143EAA8070}" dt="2020-10-23T20:25:42.585" v="1154"/>
          <ac:picMkLst>
            <pc:docMk/>
            <pc:sldMk cId="0" sldId="869"/>
            <ac:picMk id="15366" creationId="{00000000-0000-0000-0000-000000000000}"/>
          </ac:picMkLst>
        </pc:picChg>
      </pc:sldChg>
      <pc:sldChg chg="addSp delSp modSp">
        <pc:chgData name="Miller, Chad (MCD)" userId="4f5544cb-d0cc-4e3f-ab20-17d9cde62f08" providerId="ADAL" clId="{D7D30453-65D1-4EF2-8A07-96143EAA8070}" dt="2020-10-23T20:59:11.390" v="1332"/>
        <pc:sldMkLst>
          <pc:docMk/>
          <pc:sldMk cId="0" sldId="870"/>
        </pc:sldMkLst>
        <pc:spChg chg="add del mod">
          <ac:chgData name="Miller, Chad (MCD)" userId="4f5544cb-d0cc-4e3f-ab20-17d9cde62f08" providerId="ADAL" clId="{D7D30453-65D1-4EF2-8A07-96143EAA8070}" dt="2020-10-23T20:36:09.920" v="1255"/>
          <ac:spMkLst>
            <pc:docMk/>
            <pc:sldMk cId="0" sldId="870"/>
            <ac:spMk id="2" creationId="{EEEBC093-ECFE-4979-ADEC-6160EFF0B028}"/>
          </ac:spMkLst>
        </pc:spChg>
        <pc:spChg chg="add del mod">
          <ac:chgData name="Miller, Chad (MCD)" userId="4f5544cb-d0cc-4e3f-ab20-17d9cde62f08" providerId="ADAL" clId="{D7D30453-65D1-4EF2-8A07-96143EAA8070}" dt="2020-10-23T20:36:09.920" v="1255"/>
          <ac:spMkLst>
            <pc:docMk/>
            <pc:sldMk cId="0" sldId="870"/>
            <ac:spMk id="3" creationId="{24C984C7-5F16-45E3-A352-EE0F7542FFE7}"/>
          </ac:spMkLst>
        </pc:spChg>
        <pc:spChg chg="add del mod">
          <ac:chgData name="Miller, Chad (MCD)" userId="4f5544cb-d0cc-4e3f-ab20-17d9cde62f08" providerId="ADAL" clId="{D7D30453-65D1-4EF2-8A07-96143EAA8070}" dt="2020-10-23T20:36:09.920" v="1255"/>
          <ac:spMkLst>
            <pc:docMk/>
            <pc:sldMk cId="0" sldId="870"/>
            <ac:spMk id="4" creationId="{85B7EFC2-C53E-4110-A672-5901362CE984}"/>
          </ac:spMkLst>
        </pc:spChg>
        <pc:spChg chg="add del mod">
          <ac:chgData name="Miller, Chad (MCD)" userId="4f5544cb-d0cc-4e3f-ab20-17d9cde62f08" providerId="ADAL" clId="{D7D30453-65D1-4EF2-8A07-96143EAA8070}" dt="2020-10-23T20:36:30.710" v="1257" actId="931"/>
          <ac:spMkLst>
            <pc:docMk/>
            <pc:sldMk cId="0" sldId="870"/>
            <ac:spMk id="5" creationId="{1AF684E5-D80F-4220-B965-521B39F9E438}"/>
          </ac:spMkLst>
        </pc:spChg>
        <pc:spChg chg="mod">
          <ac:chgData name="Miller, Chad (MCD)" userId="4f5544cb-d0cc-4e3f-ab20-17d9cde62f08" providerId="ADAL" clId="{D7D30453-65D1-4EF2-8A07-96143EAA8070}" dt="2020-10-23T20:59:01.436" v="1330" actId="13244"/>
          <ac:spMkLst>
            <pc:docMk/>
            <pc:sldMk cId="0" sldId="870"/>
            <ac:spMk id="13316" creationId="{00000000-0000-0000-0000-000000000000}"/>
          </ac:spMkLst>
        </pc:spChg>
        <pc:spChg chg="mod">
          <ac:chgData name="Miller, Chad (MCD)" userId="4f5544cb-d0cc-4e3f-ab20-17d9cde62f08" providerId="ADAL" clId="{D7D30453-65D1-4EF2-8A07-96143EAA8070}" dt="2020-10-23T20:37:42.871" v="1265" actId="20577"/>
          <ac:spMkLst>
            <pc:docMk/>
            <pc:sldMk cId="0" sldId="870"/>
            <ac:spMk id="16387" creationId="{00000000-0000-0000-0000-000000000000}"/>
          </ac:spMkLst>
        </pc:spChg>
        <pc:spChg chg="del mod">
          <ac:chgData name="Miller, Chad (MCD)" userId="4f5544cb-d0cc-4e3f-ab20-17d9cde62f08" providerId="ADAL" clId="{D7D30453-65D1-4EF2-8A07-96143EAA8070}" dt="2020-10-23T20:59:11.390" v="1332"/>
          <ac:spMkLst>
            <pc:docMk/>
            <pc:sldMk cId="0" sldId="870"/>
            <ac:spMk id="16389" creationId="{00000000-0000-0000-0000-000000000000}"/>
          </ac:spMkLst>
        </pc:spChg>
        <pc:spChg chg="mod">
          <ac:chgData name="Miller, Chad (MCD)" userId="4f5544cb-d0cc-4e3f-ab20-17d9cde62f08" providerId="ADAL" clId="{D7D30453-65D1-4EF2-8A07-96143EAA8070}" dt="2020-10-23T20:42:13.616" v="1286" actId="113"/>
          <ac:spMkLst>
            <pc:docMk/>
            <pc:sldMk cId="0" sldId="870"/>
            <ac:spMk id="37892" creationId="{00000000-0000-0000-0000-000000000000}"/>
          </ac:spMkLst>
        </pc:spChg>
        <pc:picChg chg="add mod">
          <ac:chgData name="Miller, Chad (MCD)" userId="4f5544cb-d0cc-4e3f-ab20-17d9cde62f08" providerId="ADAL" clId="{D7D30453-65D1-4EF2-8A07-96143EAA8070}" dt="2020-10-23T20:37:21.003" v="1261" actId="962"/>
          <ac:picMkLst>
            <pc:docMk/>
            <pc:sldMk cId="0" sldId="870"/>
            <ac:picMk id="7" creationId="{2E4A6AE5-9C73-4AC7-8E1E-E657DD2E01B5}"/>
          </ac:picMkLst>
        </pc:picChg>
        <pc:picChg chg="del">
          <ac:chgData name="Miller, Chad (MCD)" userId="4f5544cb-d0cc-4e3f-ab20-17d9cde62f08" providerId="ADAL" clId="{D7D30453-65D1-4EF2-8A07-96143EAA8070}" dt="2020-10-23T20:36:20.991" v="1256"/>
          <ac:picMkLst>
            <pc:docMk/>
            <pc:sldMk cId="0" sldId="870"/>
            <ac:picMk id="16390" creationId="{00000000-0000-0000-0000-000000000000}"/>
          </ac:picMkLst>
        </pc:picChg>
      </pc:sldChg>
      <pc:sldChg chg="addSp delSp modSp">
        <pc:chgData name="Miller, Chad (MCD)" userId="4f5544cb-d0cc-4e3f-ab20-17d9cde62f08" providerId="ADAL" clId="{D7D30453-65D1-4EF2-8A07-96143EAA8070}" dt="2020-10-23T22:50:30.768" v="2315"/>
        <pc:sldMkLst>
          <pc:docMk/>
          <pc:sldMk cId="0" sldId="872"/>
        </pc:sldMkLst>
        <pc:spChg chg="add del mod">
          <ac:chgData name="Miller, Chad (MCD)" userId="4f5544cb-d0cc-4e3f-ab20-17d9cde62f08" providerId="ADAL" clId="{D7D30453-65D1-4EF2-8A07-96143EAA8070}" dt="2020-10-23T21:03:57.491" v="1334"/>
          <ac:spMkLst>
            <pc:docMk/>
            <pc:sldMk cId="0" sldId="872"/>
            <ac:spMk id="2" creationId="{3DBDB4D8-1283-4633-9E61-12B2807ED21A}"/>
          </ac:spMkLst>
        </pc:spChg>
        <pc:spChg chg="add del mod">
          <ac:chgData name="Miller, Chad (MCD)" userId="4f5544cb-d0cc-4e3f-ab20-17d9cde62f08" providerId="ADAL" clId="{D7D30453-65D1-4EF2-8A07-96143EAA8070}" dt="2020-10-23T21:03:57.491" v="1334"/>
          <ac:spMkLst>
            <pc:docMk/>
            <pc:sldMk cId="0" sldId="872"/>
            <ac:spMk id="3" creationId="{E843290E-1002-4ECE-8969-748869B74F6F}"/>
          </ac:spMkLst>
        </pc:spChg>
        <pc:spChg chg="add del mod">
          <ac:chgData name="Miller, Chad (MCD)" userId="4f5544cb-d0cc-4e3f-ab20-17d9cde62f08" providerId="ADAL" clId="{D7D30453-65D1-4EF2-8A07-96143EAA8070}" dt="2020-10-23T21:03:57.491" v="1334"/>
          <ac:spMkLst>
            <pc:docMk/>
            <pc:sldMk cId="0" sldId="872"/>
            <ac:spMk id="4" creationId="{7CAF8748-C55D-4E57-8815-FA75B9D28D0B}"/>
          </ac:spMkLst>
        </pc:spChg>
        <pc:spChg chg="add del mod">
          <ac:chgData name="Miller, Chad (MCD)" userId="4f5544cb-d0cc-4e3f-ab20-17d9cde62f08" providerId="ADAL" clId="{D7D30453-65D1-4EF2-8A07-96143EAA8070}" dt="2020-10-23T21:04:37.982" v="1335" actId="931"/>
          <ac:spMkLst>
            <pc:docMk/>
            <pc:sldMk cId="0" sldId="872"/>
            <ac:spMk id="5" creationId="{C9A652AF-F8A3-4B74-B643-70ACB98E1E4B}"/>
          </ac:spMkLst>
        </pc:spChg>
        <pc:spChg chg="mod">
          <ac:chgData name="Miller, Chad (MCD)" userId="4f5544cb-d0cc-4e3f-ab20-17d9cde62f08" providerId="ADAL" clId="{D7D30453-65D1-4EF2-8A07-96143EAA8070}" dt="2020-10-23T22:50:25.522" v="2313" actId="13244"/>
          <ac:spMkLst>
            <pc:docMk/>
            <pc:sldMk cId="0" sldId="872"/>
            <ac:spMk id="13316" creationId="{00000000-0000-0000-0000-000000000000}"/>
          </ac:spMkLst>
        </pc:spChg>
        <pc:spChg chg="mod">
          <ac:chgData name="Miller, Chad (MCD)" userId="4f5544cb-d0cc-4e3f-ab20-17d9cde62f08" providerId="ADAL" clId="{D7D30453-65D1-4EF2-8A07-96143EAA8070}" dt="2020-10-23T21:07:38.487" v="1444" actId="14100"/>
          <ac:spMkLst>
            <pc:docMk/>
            <pc:sldMk cId="0" sldId="872"/>
            <ac:spMk id="18435" creationId="{00000000-0000-0000-0000-000000000000}"/>
          </ac:spMkLst>
        </pc:spChg>
        <pc:spChg chg="del mod">
          <ac:chgData name="Miller, Chad (MCD)" userId="4f5544cb-d0cc-4e3f-ab20-17d9cde62f08" providerId="ADAL" clId="{D7D30453-65D1-4EF2-8A07-96143EAA8070}" dt="2020-10-23T22:50:30.768" v="2315"/>
          <ac:spMkLst>
            <pc:docMk/>
            <pc:sldMk cId="0" sldId="872"/>
            <ac:spMk id="18437" creationId="{00000000-0000-0000-0000-000000000000}"/>
          </ac:spMkLst>
        </pc:spChg>
        <pc:spChg chg="mod">
          <ac:chgData name="Miller, Chad (MCD)" userId="4f5544cb-d0cc-4e3f-ab20-17d9cde62f08" providerId="ADAL" clId="{D7D30453-65D1-4EF2-8A07-96143EAA8070}" dt="2020-10-23T21:12:09.532" v="1469" actId="207"/>
          <ac:spMkLst>
            <pc:docMk/>
            <pc:sldMk cId="0" sldId="872"/>
            <ac:spMk id="37892" creationId="{00000000-0000-0000-0000-000000000000}"/>
          </ac:spMkLst>
        </pc:spChg>
        <pc:picChg chg="add mod">
          <ac:chgData name="Miller, Chad (MCD)" userId="4f5544cb-d0cc-4e3f-ab20-17d9cde62f08" providerId="ADAL" clId="{D7D30453-65D1-4EF2-8A07-96143EAA8070}" dt="2020-10-23T21:06:48.279" v="1441" actId="962"/>
          <ac:picMkLst>
            <pc:docMk/>
            <pc:sldMk cId="0" sldId="872"/>
            <ac:picMk id="7" creationId="{6BE58F82-4CA2-456E-8663-AEA71092174A}"/>
          </ac:picMkLst>
        </pc:picChg>
        <pc:picChg chg="del">
          <ac:chgData name="Miller, Chad (MCD)" userId="4f5544cb-d0cc-4e3f-ab20-17d9cde62f08" providerId="ADAL" clId="{D7D30453-65D1-4EF2-8A07-96143EAA8070}" dt="2020-10-23T21:03:43.340" v="1333"/>
          <ac:picMkLst>
            <pc:docMk/>
            <pc:sldMk cId="0" sldId="872"/>
            <ac:picMk id="18438" creationId="{00000000-0000-0000-0000-000000000000}"/>
          </ac:picMkLst>
        </pc:picChg>
      </pc:sldChg>
      <pc:sldChg chg="addSp delSp modSp">
        <pc:chgData name="Miller, Chad (MCD)" userId="4f5544cb-d0cc-4e3f-ab20-17d9cde62f08" providerId="ADAL" clId="{D7D30453-65D1-4EF2-8A07-96143EAA8070}" dt="2020-10-23T23:01:09.463" v="2350" actId="14100"/>
        <pc:sldMkLst>
          <pc:docMk/>
          <pc:sldMk cId="0" sldId="907"/>
        </pc:sldMkLst>
        <pc:spChg chg="add mod">
          <ac:chgData name="Miller, Chad (MCD)" userId="4f5544cb-d0cc-4e3f-ab20-17d9cde62f08" providerId="ADAL" clId="{D7D30453-65D1-4EF2-8A07-96143EAA8070}" dt="2020-10-23T22:35:20.459" v="2087" actId="255"/>
          <ac:spMkLst>
            <pc:docMk/>
            <pc:sldMk cId="0" sldId="907"/>
            <ac:spMk id="2" creationId="{C5316ADE-6451-4C7F-949C-99F8CC38165A}"/>
          </ac:spMkLst>
        </pc:spChg>
        <pc:spChg chg="mod">
          <ac:chgData name="Miller, Chad (MCD)" userId="4f5544cb-d0cc-4e3f-ab20-17d9cde62f08" providerId="ADAL" clId="{D7D30453-65D1-4EF2-8A07-96143EAA8070}" dt="2020-10-23T23:00:56.576" v="2349" actId="14100"/>
          <ac:spMkLst>
            <pc:docMk/>
            <pc:sldMk cId="0" sldId="907"/>
            <ac:spMk id="3" creationId="{00000000-0000-0000-0000-000000000000}"/>
          </ac:spMkLst>
        </pc:spChg>
        <pc:spChg chg="mod">
          <ac:chgData name="Miller, Chad (MCD)" userId="4f5544cb-d0cc-4e3f-ab20-17d9cde62f08" providerId="ADAL" clId="{D7D30453-65D1-4EF2-8A07-96143EAA8070}" dt="2020-10-23T22:28:10.746" v="1908" actId="13244"/>
          <ac:spMkLst>
            <pc:docMk/>
            <pc:sldMk cId="0" sldId="907"/>
            <ac:spMk id="4" creationId="{00000000-0000-0000-0000-000000000000}"/>
          </ac:spMkLst>
        </pc:spChg>
        <pc:spChg chg="add mod">
          <ac:chgData name="Miller, Chad (MCD)" userId="4f5544cb-d0cc-4e3f-ab20-17d9cde62f08" providerId="ADAL" clId="{D7D30453-65D1-4EF2-8A07-96143EAA8070}" dt="2020-10-23T23:01:09.463" v="2350" actId="14100"/>
          <ac:spMkLst>
            <pc:docMk/>
            <pc:sldMk cId="0" sldId="907"/>
            <ac:spMk id="5" creationId="{BA19D739-59E8-4186-B7CC-7CE6B1773B54}"/>
          </ac:spMkLst>
        </pc:spChg>
        <pc:spChg chg="add del mod">
          <ac:chgData name="Miller, Chad (MCD)" userId="4f5544cb-d0cc-4e3f-ab20-17d9cde62f08" providerId="ADAL" clId="{D7D30453-65D1-4EF2-8A07-96143EAA8070}" dt="2020-10-23T22:29:17.115" v="1918" actId="931"/>
          <ac:spMkLst>
            <pc:docMk/>
            <pc:sldMk cId="0" sldId="907"/>
            <ac:spMk id="6" creationId="{089723BA-B1A6-4B41-A685-143D46AEBE9B}"/>
          </ac:spMkLst>
        </pc:spChg>
        <pc:spChg chg="mod">
          <ac:chgData name="Miller, Chad (MCD)" userId="4f5544cb-d0cc-4e3f-ab20-17d9cde62f08" providerId="ADAL" clId="{D7D30453-65D1-4EF2-8A07-96143EAA8070}" dt="2020-10-23T22:29:39.707" v="1922" actId="14100"/>
          <ac:spMkLst>
            <pc:docMk/>
            <pc:sldMk cId="0" sldId="907"/>
            <ac:spMk id="8194" creationId="{00000000-0000-0000-0000-000000000000}"/>
          </ac:spMkLst>
        </pc:spChg>
        <pc:spChg chg="del">
          <ac:chgData name="Miller, Chad (MCD)" userId="4f5544cb-d0cc-4e3f-ab20-17d9cde62f08" providerId="ADAL" clId="{D7D30453-65D1-4EF2-8A07-96143EAA8070}" dt="2020-10-23T22:27:52.568" v="1907"/>
          <ac:spMkLst>
            <pc:docMk/>
            <pc:sldMk cId="0" sldId="907"/>
            <ac:spMk id="8197" creationId="{00000000-0000-0000-0000-000000000000}"/>
          </ac:spMkLst>
        </pc:spChg>
        <pc:picChg chg="del">
          <ac:chgData name="Miller, Chad (MCD)" userId="4f5544cb-d0cc-4e3f-ab20-17d9cde62f08" providerId="ADAL" clId="{D7D30453-65D1-4EF2-8A07-96143EAA8070}" dt="2020-10-23T22:29:07.127" v="1917"/>
          <ac:picMkLst>
            <pc:docMk/>
            <pc:sldMk cId="0" sldId="907"/>
            <ac:picMk id="7" creationId="{00000000-0000-0000-0000-000000000000}"/>
          </ac:picMkLst>
        </pc:picChg>
        <pc:picChg chg="add mod modCrop">
          <ac:chgData name="Miller, Chad (MCD)" userId="4f5544cb-d0cc-4e3f-ab20-17d9cde62f08" providerId="ADAL" clId="{D7D30453-65D1-4EF2-8A07-96143EAA8070}" dt="2020-10-23T22:30:46.754" v="1980" actId="962"/>
          <ac:picMkLst>
            <pc:docMk/>
            <pc:sldMk cId="0" sldId="907"/>
            <ac:picMk id="9" creationId="{8C7BE52A-1139-4CAE-9FED-3F19CE298A77}"/>
          </ac:picMkLst>
        </pc:picChg>
      </pc:sldChg>
      <pc:sldChg chg="addSp delSp modSp">
        <pc:chgData name="Miller, Chad (MCD)" userId="4f5544cb-d0cc-4e3f-ab20-17d9cde62f08" providerId="ADAL" clId="{D7D30453-65D1-4EF2-8A07-96143EAA8070}" dt="2020-10-23T23:01:40.746" v="2352" actId="14100"/>
        <pc:sldMkLst>
          <pc:docMk/>
          <pc:sldMk cId="0" sldId="908"/>
        </pc:sldMkLst>
        <pc:spChg chg="mod">
          <ac:chgData name="Miller, Chad (MCD)" userId="4f5544cb-d0cc-4e3f-ab20-17d9cde62f08" providerId="ADAL" clId="{D7D30453-65D1-4EF2-8A07-96143EAA8070}" dt="2020-10-23T23:01:40.746" v="2352" actId="14100"/>
          <ac:spMkLst>
            <pc:docMk/>
            <pc:sldMk cId="0" sldId="908"/>
            <ac:spMk id="3" creationId="{00000000-0000-0000-0000-000000000000}"/>
          </ac:spMkLst>
        </pc:spChg>
        <pc:spChg chg="mod">
          <ac:chgData name="Miller, Chad (MCD)" userId="4f5544cb-d0cc-4e3f-ab20-17d9cde62f08" providerId="ADAL" clId="{D7D30453-65D1-4EF2-8A07-96143EAA8070}" dt="2020-10-23T23:01:29.410" v="2351" actId="13244"/>
          <ac:spMkLst>
            <pc:docMk/>
            <pc:sldMk cId="0" sldId="908"/>
            <ac:spMk id="4" creationId="{00000000-0000-0000-0000-000000000000}"/>
          </ac:spMkLst>
        </pc:spChg>
        <pc:spChg chg="add del mod">
          <ac:chgData name="Miller, Chad (MCD)" userId="4f5544cb-d0cc-4e3f-ab20-17d9cde62f08" providerId="ADAL" clId="{D7D30453-65D1-4EF2-8A07-96143EAA8070}" dt="2020-10-23T22:38:04.967" v="2097"/>
          <ac:spMkLst>
            <pc:docMk/>
            <pc:sldMk cId="0" sldId="908"/>
            <ac:spMk id="5" creationId="{C903795F-FDEB-46F2-B6AC-F1B1F68DBA12}"/>
          </ac:spMkLst>
        </pc:spChg>
        <pc:spChg chg="add del mod">
          <ac:chgData name="Miller, Chad (MCD)" userId="4f5544cb-d0cc-4e3f-ab20-17d9cde62f08" providerId="ADAL" clId="{D7D30453-65D1-4EF2-8A07-96143EAA8070}" dt="2020-10-23T22:38:04.967" v="2097"/>
          <ac:spMkLst>
            <pc:docMk/>
            <pc:sldMk cId="0" sldId="908"/>
            <ac:spMk id="6" creationId="{B8E82F05-C994-4100-AA1C-BCF626A718F2}"/>
          </ac:spMkLst>
        </pc:spChg>
        <pc:spChg chg="add del mod">
          <ac:chgData name="Miller, Chad (MCD)" userId="4f5544cb-d0cc-4e3f-ab20-17d9cde62f08" providerId="ADAL" clId="{D7D30453-65D1-4EF2-8A07-96143EAA8070}" dt="2020-10-23T22:38:04.967" v="2097"/>
          <ac:spMkLst>
            <pc:docMk/>
            <pc:sldMk cId="0" sldId="908"/>
            <ac:spMk id="7" creationId="{426C055D-E84A-4135-8668-E059E6F2748B}"/>
          </ac:spMkLst>
        </pc:spChg>
        <pc:spChg chg="add del mod">
          <ac:chgData name="Miller, Chad (MCD)" userId="4f5544cb-d0cc-4e3f-ab20-17d9cde62f08" providerId="ADAL" clId="{D7D30453-65D1-4EF2-8A07-96143EAA8070}" dt="2020-10-23T22:38:28.779" v="2099" actId="931"/>
          <ac:spMkLst>
            <pc:docMk/>
            <pc:sldMk cId="0" sldId="908"/>
            <ac:spMk id="8" creationId="{1FAFA68D-FD5F-4764-8DEF-89796194AAEB}"/>
          </ac:spMkLst>
        </pc:spChg>
        <pc:picChg chg="add mod modCrop">
          <ac:chgData name="Miller, Chad (MCD)" userId="4f5544cb-d0cc-4e3f-ab20-17d9cde62f08" providerId="ADAL" clId="{D7D30453-65D1-4EF2-8A07-96143EAA8070}" dt="2020-10-23T22:40:21.768" v="2289" actId="962"/>
          <ac:picMkLst>
            <pc:docMk/>
            <pc:sldMk cId="0" sldId="908"/>
            <ac:picMk id="10" creationId="{7FD6F19D-BFB0-44E9-8562-6926F0BB4908}"/>
          </ac:picMkLst>
        </pc:picChg>
        <pc:picChg chg="del">
          <ac:chgData name="Miller, Chad (MCD)" userId="4f5544cb-d0cc-4e3f-ab20-17d9cde62f08" providerId="ADAL" clId="{D7D30453-65D1-4EF2-8A07-96143EAA8070}" dt="2020-10-23T22:38:23.379" v="2098"/>
          <ac:picMkLst>
            <pc:docMk/>
            <pc:sldMk cId="0" sldId="908"/>
            <ac:picMk id="44034" creationId="{00000000-0000-0000-0000-000000000000}"/>
          </ac:picMkLst>
        </pc:picChg>
      </pc:sldChg>
      <pc:sldChg chg="modSp">
        <pc:chgData name="Miller, Chad (MCD)" userId="4f5544cb-d0cc-4e3f-ab20-17d9cde62f08" providerId="ADAL" clId="{D7D30453-65D1-4EF2-8A07-96143EAA8070}" dt="2020-10-23T20:44:05.935" v="1289" actId="113"/>
        <pc:sldMkLst>
          <pc:docMk/>
          <pc:sldMk cId="2630807130" sldId="909"/>
        </pc:sldMkLst>
        <pc:spChg chg="mod">
          <ac:chgData name="Miller, Chad (MCD)" userId="4f5544cb-d0cc-4e3f-ab20-17d9cde62f08" providerId="ADAL" clId="{D7D30453-65D1-4EF2-8A07-96143EAA8070}" dt="2020-10-23T20:44:05.935" v="1289" actId="113"/>
          <ac:spMkLst>
            <pc:docMk/>
            <pc:sldMk cId="2630807130" sldId="909"/>
            <ac:spMk id="3" creationId="{6E1A5DAD-D105-4519-98BB-451218363F14}"/>
          </ac:spMkLst>
        </pc:spChg>
      </pc:sldChg>
      <pc:sldChg chg="modSp">
        <pc:chgData name="Miller, Chad (MCD)" userId="4f5544cb-d0cc-4e3f-ab20-17d9cde62f08" providerId="ADAL" clId="{D7D30453-65D1-4EF2-8A07-96143EAA8070}" dt="2020-10-23T22:50:45.009" v="2318" actId="20577"/>
        <pc:sldMkLst>
          <pc:docMk/>
          <pc:sldMk cId="1854397020" sldId="910"/>
        </pc:sldMkLst>
        <pc:spChg chg="mod">
          <ac:chgData name="Miller, Chad (MCD)" userId="4f5544cb-d0cc-4e3f-ab20-17d9cde62f08" providerId="ADAL" clId="{D7D30453-65D1-4EF2-8A07-96143EAA8070}" dt="2020-10-23T22:50:45.009" v="2318" actId="20577"/>
          <ac:spMkLst>
            <pc:docMk/>
            <pc:sldMk cId="1854397020" sldId="910"/>
            <ac:spMk id="3" creationId="{54C37EA5-FBF6-472E-A2CC-4D74D20F28FD}"/>
          </ac:spMkLst>
        </pc:spChg>
      </pc:sldChg>
      <pc:sldChg chg="addSp delSp modSp">
        <pc:chgData name="Miller, Chad (MCD)" userId="4f5544cb-d0cc-4e3f-ab20-17d9cde62f08" providerId="ADAL" clId="{D7D30453-65D1-4EF2-8A07-96143EAA8070}" dt="2020-10-23T22:52:44.873" v="2332" actId="20577"/>
        <pc:sldMkLst>
          <pc:docMk/>
          <pc:sldMk cId="2272633598" sldId="911"/>
        </pc:sldMkLst>
        <pc:spChg chg="mod">
          <ac:chgData name="Miller, Chad (MCD)" userId="4f5544cb-d0cc-4e3f-ab20-17d9cde62f08" providerId="ADAL" clId="{D7D30453-65D1-4EF2-8A07-96143EAA8070}" dt="2020-10-23T21:48:30.507" v="1669" actId="14100"/>
          <ac:spMkLst>
            <pc:docMk/>
            <pc:sldMk cId="2272633598" sldId="911"/>
            <ac:spMk id="2" creationId="{2C2C3B78-BA8D-46BC-A4E1-2B2E211614A9}"/>
          </ac:spMkLst>
        </pc:spChg>
        <pc:spChg chg="mod">
          <ac:chgData name="Miller, Chad (MCD)" userId="4f5544cb-d0cc-4e3f-ab20-17d9cde62f08" providerId="ADAL" clId="{D7D30453-65D1-4EF2-8A07-96143EAA8070}" dt="2020-10-23T22:52:44.873" v="2332" actId="20577"/>
          <ac:spMkLst>
            <pc:docMk/>
            <pc:sldMk cId="2272633598" sldId="911"/>
            <ac:spMk id="3" creationId="{B19571CB-8D25-4233-9C58-0D8C0E2A485B}"/>
          </ac:spMkLst>
        </pc:spChg>
        <pc:spChg chg="mod">
          <ac:chgData name="Miller, Chad (MCD)" userId="4f5544cb-d0cc-4e3f-ab20-17d9cde62f08" providerId="ADAL" clId="{D7D30453-65D1-4EF2-8A07-96143EAA8070}" dt="2020-10-23T22:52:37.807" v="2330" actId="13244"/>
          <ac:spMkLst>
            <pc:docMk/>
            <pc:sldMk cId="2272633598" sldId="911"/>
            <ac:spMk id="4" creationId="{CC4B324F-C851-4132-8764-2A959B0B0BC3}"/>
          </ac:spMkLst>
        </pc:spChg>
        <pc:spChg chg="add del mod">
          <ac:chgData name="Miller, Chad (MCD)" userId="4f5544cb-d0cc-4e3f-ab20-17d9cde62f08" providerId="ADAL" clId="{D7D30453-65D1-4EF2-8A07-96143EAA8070}" dt="2020-10-23T21:46:10.588" v="1621"/>
          <ac:spMkLst>
            <pc:docMk/>
            <pc:sldMk cId="2272633598" sldId="911"/>
            <ac:spMk id="6" creationId="{1D4C0517-B155-4DDD-86A5-A10F495966C7}"/>
          </ac:spMkLst>
        </pc:spChg>
        <pc:spChg chg="add del mod">
          <ac:chgData name="Miller, Chad (MCD)" userId="4f5544cb-d0cc-4e3f-ab20-17d9cde62f08" providerId="ADAL" clId="{D7D30453-65D1-4EF2-8A07-96143EAA8070}" dt="2020-10-23T21:46:10.588" v="1621"/>
          <ac:spMkLst>
            <pc:docMk/>
            <pc:sldMk cId="2272633598" sldId="911"/>
            <ac:spMk id="7" creationId="{50FE48E2-5786-4FB7-965B-17A6DE834C93}"/>
          </ac:spMkLst>
        </pc:spChg>
        <pc:spChg chg="add del mod">
          <ac:chgData name="Miller, Chad (MCD)" userId="4f5544cb-d0cc-4e3f-ab20-17d9cde62f08" providerId="ADAL" clId="{D7D30453-65D1-4EF2-8A07-96143EAA8070}" dt="2020-10-23T21:46:10.588" v="1621"/>
          <ac:spMkLst>
            <pc:docMk/>
            <pc:sldMk cId="2272633598" sldId="911"/>
            <ac:spMk id="8" creationId="{7B8B261F-10CB-4C61-A8E8-336D801D4DC6}"/>
          </ac:spMkLst>
        </pc:spChg>
        <pc:spChg chg="add del mod">
          <ac:chgData name="Miller, Chad (MCD)" userId="4f5544cb-d0cc-4e3f-ab20-17d9cde62f08" providerId="ADAL" clId="{D7D30453-65D1-4EF2-8A07-96143EAA8070}" dt="2020-10-23T21:46:39.067" v="1623" actId="931"/>
          <ac:spMkLst>
            <pc:docMk/>
            <pc:sldMk cId="2272633598" sldId="911"/>
            <ac:spMk id="9" creationId="{2B338DAC-6D9D-4525-B88A-CEFE29CC0F93}"/>
          </ac:spMkLst>
        </pc:spChg>
        <pc:picChg chg="del">
          <ac:chgData name="Miller, Chad (MCD)" userId="4f5544cb-d0cc-4e3f-ab20-17d9cde62f08" providerId="ADAL" clId="{D7D30453-65D1-4EF2-8A07-96143EAA8070}" dt="2020-10-23T21:46:33.143" v="1622"/>
          <ac:picMkLst>
            <pc:docMk/>
            <pc:sldMk cId="2272633598" sldId="911"/>
            <ac:picMk id="5" creationId="{19AF09A3-C465-4A58-A2F4-3A7C0EE09814}"/>
          </ac:picMkLst>
        </pc:picChg>
        <pc:picChg chg="add mod">
          <ac:chgData name="Miller, Chad (MCD)" userId="4f5544cb-d0cc-4e3f-ab20-17d9cde62f08" providerId="ADAL" clId="{D7D30453-65D1-4EF2-8A07-96143EAA8070}" dt="2020-10-23T21:47:55.162" v="1665" actId="962"/>
          <ac:picMkLst>
            <pc:docMk/>
            <pc:sldMk cId="2272633598" sldId="911"/>
            <ac:picMk id="11" creationId="{760CF93C-098F-4F0C-80C8-FA9F935879F5}"/>
          </ac:picMkLst>
        </pc:picChg>
      </pc:sldChg>
      <pc:sldChg chg="addSp delSp modSp">
        <pc:chgData name="Miller, Chad (MCD)" userId="4f5544cb-d0cc-4e3f-ab20-17d9cde62f08" providerId="ADAL" clId="{D7D30453-65D1-4EF2-8A07-96143EAA8070}" dt="2020-10-23T22:53:03.202" v="2335" actId="20577"/>
        <pc:sldMkLst>
          <pc:docMk/>
          <pc:sldMk cId="2931408896" sldId="912"/>
        </pc:sldMkLst>
        <pc:spChg chg="mod">
          <ac:chgData name="Miller, Chad (MCD)" userId="4f5544cb-d0cc-4e3f-ab20-17d9cde62f08" providerId="ADAL" clId="{D7D30453-65D1-4EF2-8A07-96143EAA8070}" dt="2020-10-23T21:57:39.365" v="1697" actId="14100"/>
          <ac:spMkLst>
            <pc:docMk/>
            <pc:sldMk cId="2931408896" sldId="912"/>
            <ac:spMk id="2" creationId="{2C2C3B78-BA8D-46BC-A4E1-2B2E211614A9}"/>
          </ac:spMkLst>
        </pc:spChg>
        <pc:spChg chg="mod">
          <ac:chgData name="Miller, Chad (MCD)" userId="4f5544cb-d0cc-4e3f-ab20-17d9cde62f08" providerId="ADAL" clId="{D7D30453-65D1-4EF2-8A07-96143EAA8070}" dt="2020-10-23T22:53:03.202" v="2335" actId="20577"/>
          <ac:spMkLst>
            <pc:docMk/>
            <pc:sldMk cId="2931408896" sldId="912"/>
            <ac:spMk id="3" creationId="{B19571CB-8D25-4233-9C58-0D8C0E2A485B}"/>
          </ac:spMkLst>
        </pc:spChg>
        <pc:spChg chg="mod">
          <ac:chgData name="Miller, Chad (MCD)" userId="4f5544cb-d0cc-4e3f-ab20-17d9cde62f08" providerId="ADAL" clId="{D7D30453-65D1-4EF2-8A07-96143EAA8070}" dt="2020-10-23T22:52:55.352" v="2333" actId="13244"/>
          <ac:spMkLst>
            <pc:docMk/>
            <pc:sldMk cId="2931408896" sldId="912"/>
            <ac:spMk id="4" creationId="{CC4B324F-C851-4132-8764-2A959B0B0BC3}"/>
          </ac:spMkLst>
        </pc:spChg>
        <pc:spChg chg="add del mod">
          <ac:chgData name="Miller, Chad (MCD)" userId="4f5544cb-d0cc-4e3f-ab20-17d9cde62f08" providerId="ADAL" clId="{D7D30453-65D1-4EF2-8A07-96143EAA8070}" dt="2020-10-23T21:56:12.699" v="1689"/>
          <ac:spMkLst>
            <pc:docMk/>
            <pc:sldMk cId="2931408896" sldId="912"/>
            <ac:spMk id="6" creationId="{75DF348B-1B48-4BB0-BC78-172690AF3A2C}"/>
          </ac:spMkLst>
        </pc:spChg>
        <pc:spChg chg="add del mod">
          <ac:chgData name="Miller, Chad (MCD)" userId="4f5544cb-d0cc-4e3f-ab20-17d9cde62f08" providerId="ADAL" clId="{D7D30453-65D1-4EF2-8A07-96143EAA8070}" dt="2020-10-23T21:56:12.699" v="1689"/>
          <ac:spMkLst>
            <pc:docMk/>
            <pc:sldMk cId="2931408896" sldId="912"/>
            <ac:spMk id="7" creationId="{1EDE3B98-3E65-4FE4-AC06-4F3EF1B2E701}"/>
          </ac:spMkLst>
        </pc:spChg>
        <pc:spChg chg="add del mod">
          <ac:chgData name="Miller, Chad (MCD)" userId="4f5544cb-d0cc-4e3f-ab20-17d9cde62f08" providerId="ADAL" clId="{D7D30453-65D1-4EF2-8A07-96143EAA8070}" dt="2020-10-23T21:56:12.699" v="1689"/>
          <ac:spMkLst>
            <pc:docMk/>
            <pc:sldMk cId="2931408896" sldId="912"/>
            <ac:spMk id="8" creationId="{4CC0C68A-DABB-4366-8E3E-4109A21AA115}"/>
          </ac:spMkLst>
        </pc:spChg>
        <pc:spChg chg="add del mod">
          <ac:chgData name="Miller, Chad (MCD)" userId="4f5544cb-d0cc-4e3f-ab20-17d9cde62f08" providerId="ADAL" clId="{D7D30453-65D1-4EF2-8A07-96143EAA8070}" dt="2020-10-23T21:56:25.080" v="1691" actId="931"/>
          <ac:spMkLst>
            <pc:docMk/>
            <pc:sldMk cId="2931408896" sldId="912"/>
            <ac:spMk id="9" creationId="{90459E84-54C2-474D-9DBC-C5853E682616}"/>
          </ac:spMkLst>
        </pc:spChg>
        <pc:picChg chg="del">
          <ac:chgData name="Miller, Chad (MCD)" userId="4f5544cb-d0cc-4e3f-ab20-17d9cde62f08" providerId="ADAL" clId="{D7D30453-65D1-4EF2-8A07-96143EAA8070}" dt="2020-10-23T21:56:18.608" v="1690"/>
          <ac:picMkLst>
            <pc:docMk/>
            <pc:sldMk cId="2931408896" sldId="912"/>
            <ac:picMk id="5" creationId="{FC66075E-F591-4434-B550-024B3197B7BC}"/>
          </ac:picMkLst>
        </pc:picChg>
        <pc:picChg chg="add mod">
          <ac:chgData name="Miller, Chad (MCD)" userId="4f5544cb-d0cc-4e3f-ab20-17d9cde62f08" providerId="ADAL" clId="{D7D30453-65D1-4EF2-8A07-96143EAA8070}" dt="2020-10-23T21:57:05.650" v="1695" actId="962"/>
          <ac:picMkLst>
            <pc:docMk/>
            <pc:sldMk cId="2931408896" sldId="912"/>
            <ac:picMk id="11" creationId="{B0DC7525-3A03-42F9-953B-8527D2D569E5}"/>
          </ac:picMkLst>
        </pc:picChg>
      </pc:sldChg>
      <pc:sldChg chg="addSp delSp modSp">
        <pc:chgData name="Miller, Chad (MCD)" userId="4f5544cb-d0cc-4e3f-ab20-17d9cde62f08" providerId="ADAL" clId="{D7D30453-65D1-4EF2-8A07-96143EAA8070}" dt="2020-10-23T23:00:30.840" v="2347" actId="14100"/>
        <pc:sldMkLst>
          <pc:docMk/>
          <pc:sldMk cId="2435914411" sldId="913"/>
        </pc:sldMkLst>
        <pc:spChg chg="mod">
          <ac:chgData name="Miller, Chad (MCD)" userId="4f5544cb-d0cc-4e3f-ab20-17d9cde62f08" providerId="ADAL" clId="{D7D30453-65D1-4EF2-8A07-96143EAA8070}" dt="2020-10-23T22:15:03.044" v="1848" actId="14100"/>
          <ac:spMkLst>
            <pc:docMk/>
            <pc:sldMk cId="2435914411" sldId="913"/>
            <ac:spMk id="2" creationId="{2C2C3B78-BA8D-46BC-A4E1-2B2E211614A9}"/>
          </ac:spMkLst>
        </pc:spChg>
        <pc:spChg chg="mod">
          <ac:chgData name="Miller, Chad (MCD)" userId="4f5544cb-d0cc-4e3f-ab20-17d9cde62f08" providerId="ADAL" clId="{D7D30453-65D1-4EF2-8A07-96143EAA8070}" dt="2020-10-23T23:00:30.840" v="2347" actId="14100"/>
          <ac:spMkLst>
            <pc:docMk/>
            <pc:sldMk cId="2435914411" sldId="913"/>
            <ac:spMk id="3" creationId="{B19571CB-8D25-4233-9C58-0D8C0E2A485B}"/>
          </ac:spMkLst>
        </pc:spChg>
        <pc:spChg chg="mod">
          <ac:chgData name="Miller, Chad (MCD)" userId="4f5544cb-d0cc-4e3f-ab20-17d9cde62f08" providerId="ADAL" clId="{D7D30453-65D1-4EF2-8A07-96143EAA8070}" dt="2020-10-23T22:53:16.694" v="2336" actId="13244"/>
          <ac:spMkLst>
            <pc:docMk/>
            <pc:sldMk cId="2435914411" sldId="913"/>
            <ac:spMk id="4" creationId="{CC4B324F-C851-4132-8764-2A959B0B0BC3}"/>
          </ac:spMkLst>
        </pc:spChg>
        <pc:spChg chg="add del mod">
          <ac:chgData name="Miller, Chad (MCD)" userId="4f5544cb-d0cc-4e3f-ab20-17d9cde62f08" providerId="ADAL" clId="{D7D30453-65D1-4EF2-8A07-96143EAA8070}" dt="2020-10-23T22:12:09.404" v="1727"/>
          <ac:spMkLst>
            <pc:docMk/>
            <pc:sldMk cId="2435914411" sldId="913"/>
            <ac:spMk id="6" creationId="{B8BAEA3F-8680-455A-992C-4DE5A313F3EA}"/>
          </ac:spMkLst>
        </pc:spChg>
        <pc:spChg chg="add del mod">
          <ac:chgData name="Miller, Chad (MCD)" userId="4f5544cb-d0cc-4e3f-ab20-17d9cde62f08" providerId="ADAL" clId="{D7D30453-65D1-4EF2-8A07-96143EAA8070}" dt="2020-10-23T22:12:09.404" v="1727"/>
          <ac:spMkLst>
            <pc:docMk/>
            <pc:sldMk cId="2435914411" sldId="913"/>
            <ac:spMk id="7" creationId="{57B98110-0BDB-4005-BA85-78D2F72A5B41}"/>
          </ac:spMkLst>
        </pc:spChg>
        <pc:spChg chg="add del mod">
          <ac:chgData name="Miller, Chad (MCD)" userId="4f5544cb-d0cc-4e3f-ab20-17d9cde62f08" providerId="ADAL" clId="{D7D30453-65D1-4EF2-8A07-96143EAA8070}" dt="2020-10-23T22:12:09.404" v="1727"/>
          <ac:spMkLst>
            <pc:docMk/>
            <pc:sldMk cId="2435914411" sldId="913"/>
            <ac:spMk id="8" creationId="{2650B185-AC23-47AD-832D-A1193B0DFC03}"/>
          </ac:spMkLst>
        </pc:spChg>
        <pc:spChg chg="add del mod">
          <ac:chgData name="Miller, Chad (MCD)" userId="4f5544cb-d0cc-4e3f-ab20-17d9cde62f08" providerId="ADAL" clId="{D7D30453-65D1-4EF2-8A07-96143EAA8070}" dt="2020-10-23T22:12:38.918" v="1729" actId="931"/>
          <ac:spMkLst>
            <pc:docMk/>
            <pc:sldMk cId="2435914411" sldId="913"/>
            <ac:spMk id="9" creationId="{1B0EEB14-2742-4972-A150-AC69E0DB9EC8}"/>
          </ac:spMkLst>
        </pc:spChg>
        <pc:picChg chg="del">
          <ac:chgData name="Miller, Chad (MCD)" userId="4f5544cb-d0cc-4e3f-ab20-17d9cde62f08" providerId="ADAL" clId="{D7D30453-65D1-4EF2-8A07-96143EAA8070}" dt="2020-10-23T22:12:29.125" v="1728"/>
          <ac:picMkLst>
            <pc:docMk/>
            <pc:sldMk cId="2435914411" sldId="913"/>
            <ac:picMk id="5" creationId="{A7020DCF-E3C1-4D73-B71A-9198B6BE1775}"/>
          </ac:picMkLst>
        </pc:picChg>
        <pc:picChg chg="add mod modCrop">
          <ac:chgData name="Miller, Chad (MCD)" userId="4f5544cb-d0cc-4e3f-ab20-17d9cde62f08" providerId="ADAL" clId="{D7D30453-65D1-4EF2-8A07-96143EAA8070}" dt="2020-10-23T22:14:33.206" v="1845" actId="962"/>
          <ac:picMkLst>
            <pc:docMk/>
            <pc:sldMk cId="2435914411" sldId="913"/>
            <ac:picMk id="11" creationId="{BC02AE75-6521-4910-B33D-8A6901E8324E}"/>
          </ac:picMkLst>
        </pc:picChg>
      </pc:sldChg>
      <pc:sldChg chg="addSp delSp modSp">
        <pc:chgData name="Miller, Chad (MCD)" userId="4f5544cb-d0cc-4e3f-ab20-17d9cde62f08" providerId="ADAL" clId="{D7D30453-65D1-4EF2-8A07-96143EAA8070}" dt="2020-10-23T22:51:40.871" v="2323" actId="20577"/>
        <pc:sldMkLst>
          <pc:docMk/>
          <pc:sldMk cId="420670135" sldId="914"/>
        </pc:sldMkLst>
        <pc:spChg chg="mod">
          <ac:chgData name="Miller, Chad (MCD)" userId="4f5544cb-d0cc-4e3f-ab20-17d9cde62f08" providerId="ADAL" clId="{D7D30453-65D1-4EF2-8A07-96143EAA8070}" dt="2020-10-23T21:19:58.325" v="1544" actId="14100"/>
          <ac:spMkLst>
            <pc:docMk/>
            <pc:sldMk cId="420670135" sldId="914"/>
            <ac:spMk id="2" creationId="{2C2C3B78-BA8D-46BC-A4E1-2B2E211614A9}"/>
          </ac:spMkLst>
        </pc:spChg>
        <pc:spChg chg="mod">
          <ac:chgData name="Miller, Chad (MCD)" userId="4f5544cb-d0cc-4e3f-ab20-17d9cde62f08" providerId="ADAL" clId="{D7D30453-65D1-4EF2-8A07-96143EAA8070}" dt="2020-10-23T22:51:40.871" v="2323" actId="20577"/>
          <ac:spMkLst>
            <pc:docMk/>
            <pc:sldMk cId="420670135" sldId="914"/>
            <ac:spMk id="3" creationId="{B19571CB-8D25-4233-9C58-0D8C0E2A485B}"/>
          </ac:spMkLst>
        </pc:spChg>
        <pc:spChg chg="add del mod">
          <ac:chgData name="Miller, Chad (MCD)" userId="4f5544cb-d0cc-4e3f-ab20-17d9cde62f08" providerId="ADAL" clId="{D7D30453-65D1-4EF2-8A07-96143EAA8070}" dt="2020-10-23T21:16:51.223" v="1488"/>
          <ac:spMkLst>
            <pc:docMk/>
            <pc:sldMk cId="420670135" sldId="914"/>
            <ac:spMk id="6" creationId="{23893D1B-3050-4CB6-8C91-A8CA6AD0D561}"/>
          </ac:spMkLst>
        </pc:spChg>
        <pc:spChg chg="add del mod">
          <ac:chgData name="Miller, Chad (MCD)" userId="4f5544cb-d0cc-4e3f-ab20-17d9cde62f08" providerId="ADAL" clId="{D7D30453-65D1-4EF2-8A07-96143EAA8070}" dt="2020-10-23T21:16:51.223" v="1488"/>
          <ac:spMkLst>
            <pc:docMk/>
            <pc:sldMk cId="420670135" sldId="914"/>
            <ac:spMk id="7" creationId="{F2054DA6-2EF7-472D-8DBE-C1E19101415B}"/>
          </ac:spMkLst>
        </pc:spChg>
        <pc:spChg chg="add del mod">
          <ac:chgData name="Miller, Chad (MCD)" userId="4f5544cb-d0cc-4e3f-ab20-17d9cde62f08" providerId="ADAL" clId="{D7D30453-65D1-4EF2-8A07-96143EAA8070}" dt="2020-10-23T21:16:51.223" v="1488"/>
          <ac:spMkLst>
            <pc:docMk/>
            <pc:sldMk cId="420670135" sldId="914"/>
            <ac:spMk id="8" creationId="{1CEBA0DA-0341-4F82-BEA1-AE2C565BD0CD}"/>
          </ac:spMkLst>
        </pc:spChg>
        <pc:spChg chg="add del mod">
          <ac:chgData name="Miller, Chad (MCD)" userId="4f5544cb-d0cc-4e3f-ab20-17d9cde62f08" providerId="ADAL" clId="{D7D30453-65D1-4EF2-8A07-96143EAA8070}" dt="2020-10-23T21:17:03.550" v="1489" actId="931"/>
          <ac:spMkLst>
            <pc:docMk/>
            <pc:sldMk cId="420670135" sldId="914"/>
            <ac:spMk id="9" creationId="{2CB48DAC-3785-4A63-8E12-A4C2EE053476}"/>
          </ac:spMkLst>
        </pc:spChg>
        <pc:picChg chg="del">
          <ac:chgData name="Miller, Chad (MCD)" userId="4f5544cb-d0cc-4e3f-ab20-17d9cde62f08" providerId="ADAL" clId="{D7D30453-65D1-4EF2-8A07-96143EAA8070}" dt="2020-10-23T21:16:37.565" v="1487"/>
          <ac:picMkLst>
            <pc:docMk/>
            <pc:sldMk cId="420670135" sldId="914"/>
            <ac:picMk id="5" creationId="{D37A95FE-CB51-4068-B502-A9A3AC994105}"/>
          </ac:picMkLst>
        </pc:picChg>
        <pc:picChg chg="add mod">
          <ac:chgData name="Miller, Chad (MCD)" userId="4f5544cb-d0cc-4e3f-ab20-17d9cde62f08" providerId="ADAL" clId="{D7D30453-65D1-4EF2-8A07-96143EAA8070}" dt="2020-10-23T22:51:33.553" v="2321" actId="13244"/>
          <ac:picMkLst>
            <pc:docMk/>
            <pc:sldMk cId="420670135" sldId="914"/>
            <ac:picMk id="11" creationId="{277E659A-3606-4BD8-A5BF-66B5CD258D80}"/>
          </ac:picMkLst>
        </pc:picChg>
      </pc:sldChg>
      <pc:sldChg chg="addSp delSp modSp">
        <pc:chgData name="Miller, Chad (MCD)" userId="4f5544cb-d0cc-4e3f-ab20-17d9cde62f08" providerId="ADAL" clId="{D7D30453-65D1-4EF2-8A07-96143EAA8070}" dt="2020-10-23T22:58:57.579" v="2345" actId="14100"/>
        <pc:sldMkLst>
          <pc:docMk/>
          <pc:sldMk cId="2625383662" sldId="915"/>
        </pc:sldMkLst>
        <pc:spChg chg="mod">
          <ac:chgData name="Miller, Chad (MCD)" userId="4f5544cb-d0cc-4e3f-ab20-17d9cde62f08" providerId="ADAL" clId="{D7D30453-65D1-4EF2-8A07-96143EAA8070}" dt="2020-10-23T21:25:30.434" v="1567" actId="14100"/>
          <ac:spMkLst>
            <pc:docMk/>
            <pc:sldMk cId="2625383662" sldId="915"/>
            <ac:spMk id="2" creationId="{5C31812D-0CD4-4D07-B3EC-45A028AB4FD8}"/>
          </ac:spMkLst>
        </pc:spChg>
        <pc:spChg chg="mod">
          <ac:chgData name="Miller, Chad (MCD)" userId="4f5544cb-d0cc-4e3f-ab20-17d9cde62f08" providerId="ADAL" clId="{D7D30453-65D1-4EF2-8A07-96143EAA8070}" dt="2020-10-23T22:58:57.579" v="2345" actId="14100"/>
          <ac:spMkLst>
            <pc:docMk/>
            <pc:sldMk cId="2625383662" sldId="915"/>
            <ac:spMk id="3" creationId="{65040E6B-D6B3-4EA9-B336-2A88A35E2E19}"/>
          </ac:spMkLst>
        </pc:spChg>
        <pc:spChg chg="mod">
          <ac:chgData name="Miller, Chad (MCD)" userId="4f5544cb-d0cc-4e3f-ab20-17d9cde62f08" providerId="ADAL" clId="{D7D30453-65D1-4EF2-8A07-96143EAA8070}" dt="2020-10-23T22:51:51.617" v="2324" actId="13244"/>
          <ac:spMkLst>
            <pc:docMk/>
            <pc:sldMk cId="2625383662" sldId="915"/>
            <ac:spMk id="4" creationId="{5F23B0A9-FDDF-4CA0-8E78-4D7E4078A043}"/>
          </ac:spMkLst>
        </pc:spChg>
        <pc:spChg chg="add del mod">
          <ac:chgData name="Miller, Chad (MCD)" userId="4f5544cb-d0cc-4e3f-ab20-17d9cde62f08" providerId="ADAL" clId="{D7D30453-65D1-4EF2-8A07-96143EAA8070}" dt="2020-10-23T21:23:30.578" v="1556"/>
          <ac:spMkLst>
            <pc:docMk/>
            <pc:sldMk cId="2625383662" sldId="915"/>
            <ac:spMk id="6" creationId="{5D21959F-F448-44F5-9E68-43965AEF26E6}"/>
          </ac:spMkLst>
        </pc:spChg>
        <pc:spChg chg="add del mod">
          <ac:chgData name="Miller, Chad (MCD)" userId="4f5544cb-d0cc-4e3f-ab20-17d9cde62f08" providerId="ADAL" clId="{D7D30453-65D1-4EF2-8A07-96143EAA8070}" dt="2020-10-23T21:23:30.578" v="1556"/>
          <ac:spMkLst>
            <pc:docMk/>
            <pc:sldMk cId="2625383662" sldId="915"/>
            <ac:spMk id="7" creationId="{DE6BAD85-E03E-4BBE-9716-6E13B4210220}"/>
          </ac:spMkLst>
        </pc:spChg>
        <pc:spChg chg="add del mod">
          <ac:chgData name="Miller, Chad (MCD)" userId="4f5544cb-d0cc-4e3f-ab20-17d9cde62f08" providerId="ADAL" clId="{D7D30453-65D1-4EF2-8A07-96143EAA8070}" dt="2020-10-23T21:23:30.578" v="1556"/>
          <ac:spMkLst>
            <pc:docMk/>
            <pc:sldMk cId="2625383662" sldId="915"/>
            <ac:spMk id="8" creationId="{3FAD9027-AF3A-4153-A894-2295E9E9AB87}"/>
          </ac:spMkLst>
        </pc:spChg>
        <pc:spChg chg="add del mod">
          <ac:chgData name="Miller, Chad (MCD)" userId="4f5544cb-d0cc-4e3f-ab20-17d9cde62f08" providerId="ADAL" clId="{D7D30453-65D1-4EF2-8A07-96143EAA8070}" dt="2020-10-23T21:23:47.981" v="1558" actId="931"/>
          <ac:spMkLst>
            <pc:docMk/>
            <pc:sldMk cId="2625383662" sldId="915"/>
            <ac:spMk id="9" creationId="{021722AB-2D6F-4C90-B1B6-3981DA497883}"/>
          </ac:spMkLst>
        </pc:spChg>
        <pc:picChg chg="del">
          <ac:chgData name="Miller, Chad (MCD)" userId="4f5544cb-d0cc-4e3f-ab20-17d9cde62f08" providerId="ADAL" clId="{D7D30453-65D1-4EF2-8A07-96143EAA8070}" dt="2020-10-23T21:23:38.788" v="1557"/>
          <ac:picMkLst>
            <pc:docMk/>
            <pc:sldMk cId="2625383662" sldId="915"/>
            <ac:picMk id="5" creationId="{BFFAC6AA-267C-4F37-AB43-BEDC5F086C8A}"/>
          </ac:picMkLst>
        </pc:picChg>
        <pc:picChg chg="add mod">
          <ac:chgData name="Miller, Chad (MCD)" userId="4f5544cb-d0cc-4e3f-ab20-17d9cde62f08" providerId="ADAL" clId="{D7D30453-65D1-4EF2-8A07-96143EAA8070}" dt="2020-10-23T21:25:02.794" v="1564" actId="962"/>
          <ac:picMkLst>
            <pc:docMk/>
            <pc:sldMk cId="2625383662" sldId="915"/>
            <ac:picMk id="11" creationId="{E147BBD4-0F48-45C5-B255-4A5E99EB0F15}"/>
          </ac:picMkLst>
        </pc:picChg>
      </pc:sldChg>
      <pc:sldChg chg="addSp delSp modSp">
        <pc:chgData name="Miller, Chad (MCD)" userId="4f5544cb-d0cc-4e3f-ab20-17d9cde62f08" providerId="ADAL" clId="{D7D30453-65D1-4EF2-8A07-96143EAA8070}" dt="2020-10-23T22:52:24.955" v="2329" actId="20577"/>
        <pc:sldMkLst>
          <pc:docMk/>
          <pc:sldMk cId="1802889611" sldId="917"/>
        </pc:sldMkLst>
        <pc:spChg chg="mod">
          <ac:chgData name="Miller, Chad (MCD)" userId="4f5544cb-d0cc-4e3f-ab20-17d9cde62f08" providerId="ADAL" clId="{D7D30453-65D1-4EF2-8A07-96143EAA8070}" dt="2020-10-23T21:39:30.864" v="1601" actId="14100"/>
          <ac:spMkLst>
            <pc:docMk/>
            <pc:sldMk cId="1802889611" sldId="917"/>
            <ac:spMk id="2" creationId="{5C31812D-0CD4-4D07-B3EC-45A028AB4FD8}"/>
          </ac:spMkLst>
        </pc:spChg>
        <pc:spChg chg="mod">
          <ac:chgData name="Miller, Chad (MCD)" userId="4f5544cb-d0cc-4e3f-ab20-17d9cde62f08" providerId="ADAL" clId="{D7D30453-65D1-4EF2-8A07-96143EAA8070}" dt="2020-10-23T22:52:24.955" v="2329" actId="20577"/>
          <ac:spMkLst>
            <pc:docMk/>
            <pc:sldMk cId="1802889611" sldId="917"/>
            <ac:spMk id="3" creationId="{65040E6B-D6B3-4EA9-B336-2A88A35E2E19}"/>
          </ac:spMkLst>
        </pc:spChg>
        <pc:spChg chg="mod">
          <ac:chgData name="Miller, Chad (MCD)" userId="4f5544cb-d0cc-4e3f-ab20-17d9cde62f08" providerId="ADAL" clId="{D7D30453-65D1-4EF2-8A07-96143EAA8070}" dt="2020-10-23T22:52:12.958" v="2327" actId="13244"/>
          <ac:spMkLst>
            <pc:docMk/>
            <pc:sldMk cId="1802889611" sldId="917"/>
            <ac:spMk id="4" creationId="{5F23B0A9-FDDF-4CA0-8E78-4D7E4078A043}"/>
          </ac:spMkLst>
        </pc:spChg>
        <pc:spChg chg="add del mod">
          <ac:chgData name="Miller, Chad (MCD)" userId="4f5544cb-d0cc-4e3f-ab20-17d9cde62f08" providerId="ADAL" clId="{D7D30453-65D1-4EF2-8A07-96143EAA8070}" dt="2020-10-23T21:30:29.064" v="1588"/>
          <ac:spMkLst>
            <pc:docMk/>
            <pc:sldMk cId="1802889611" sldId="917"/>
            <ac:spMk id="6" creationId="{90E54A2C-BE2F-4055-9267-3F91ED031E85}"/>
          </ac:spMkLst>
        </pc:spChg>
        <pc:spChg chg="add del mod">
          <ac:chgData name="Miller, Chad (MCD)" userId="4f5544cb-d0cc-4e3f-ab20-17d9cde62f08" providerId="ADAL" clId="{D7D30453-65D1-4EF2-8A07-96143EAA8070}" dt="2020-10-23T21:30:29.064" v="1588"/>
          <ac:spMkLst>
            <pc:docMk/>
            <pc:sldMk cId="1802889611" sldId="917"/>
            <ac:spMk id="7" creationId="{E74CF0E7-A642-4A94-AE23-2C6D0B742AFC}"/>
          </ac:spMkLst>
        </pc:spChg>
        <pc:spChg chg="add del mod">
          <ac:chgData name="Miller, Chad (MCD)" userId="4f5544cb-d0cc-4e3f-ab20-17d9cde62f08" providerId="ADAL" clId="{D7D30453-65D1-4EF2-8A07-96143EAA8070}" dt="2020-10-23T21:30:29.064" v="1588"/>
          <ac:spMkLst>
            <pc:docMk/>
            <pc:sldMk cId="1802889611" sldId="917"/>
            <ac:spMk id="8" creationId="{D2D93B15-0BB3-4560-986F-3C42B55A06D6}"/>
          </ac:spMkLst>
        </pc:spChg>
        <pc:spChg chg="add del mod">
          <ac:chgData name="Miller, Chad (MCD)" userId="4f5544cb-d0cc-4e3f-ab20-17d9cde62f08" providerId="ADAL" clId="{D7D30453-65D1-4EF2-8A07-96143EAA8070}" dt="2020-10-23T21:30:50.815" v="1590" actId="931"/>
          <ac:spMkLst>
            <pc:docMk/>
            <pc:sldMk cId="1802889611" sldId="917"/>
            <ac:spMk id="9" creationId="{24CBF8A7-334E-4FDB-AFC8-513DFF1AA76D}"/>
          </ac:spMkLst>
        </pc:spChg>
        <pc:picChg chg="del">
          <ac:chgData name="Miller, Chad (MCD)" userId="4f5544cb-d0cc-4e3f-ab20-17d9cde62f08" providerId="ADAL" clId="{D7D30453-65D1-4EF2-8A07-96143EAA8070}" dt="2020-10-23T21:30:43.918" v="1589"/>
          <ac:picMkLst>
            <pc:docMk/>
            <pc:sldMk cId="1802889611" sldId="917"/>
            <ac:picMk id="5" creationId="{498F8D67-B013-4F6D-A3CE-FA55030779BE}"/>
          </ac:picMkLst>
        </pc:picChg>
        <pc:picChg chg="add mod">
          <ac:chgData name="Miller, Chad (MCD)" userId="4f5544cb-d0cc-4e3f-ab20-17d9cde62f08" providerId="ADAL" clId="{D7D30453-65D1-4EF2-8A07-96143EAA8070}" dt="2020-10-23T21:38:12.668" v="1596" actId="962"/>
          <ac:picMkLst>
            <pc:docMk/>
            <pc:sldMk cId="1802889611" sldId="917"/>
            <ac:picMk id="11" creationId="{4C86C2F6-D49D-446B-B74C-D39BF6D5F6F1}"/>
          </ac:picMkLst>
        </pc:picChg>
      </pc:sldChg>
      <pc:sldChg chg="modSp">
        <pc:chgData name="Miller, Chad (MCD)" userId="4f5544cb-d0cc-4e3f-ab20-17d9cde62f08" providerId="ADAL" clId="{D7D30453-65D1-4EF2-8A07-96143EAA8070}" dt="2020-10-23T22:56:53.285" v="2342" actId="20577"/>
        <pc:sldMkLst>
          <pc:docMk/>
          <pc:sldMk cId="3409090845" sldId="918"/>
        </pc:sldMkLst>
        <pc:spChg chg="mod">
          <ac:chgData name="Miller, Chad (MCD)" userId="4f5544cb-d0cc-4e3f-ab20-17d9cde62f08" providerId="ADAL" clId="{D7D30453-65D1-4EF2-8A07-96143EAA8070}" dt="2020-10-23T22:20:00.122" v="1866" actId="20577"/>
          <ac:spMkLst>
            <pc:docMk/>
            <pc:sldMk cId="3409090845" sldId="918"/>
            <ac:spMk id="2" creationId="{B0563D8B-9DFA-43D6-8290-4ABFAF8164C2}"/>
          </ac:spMkLst>
        </pc:spChg>
        <pc:spChg chg="mod">
          <ac:chgData name="Miller, Chad (MCD)" userId="4f5544cb-d0cc-4e3f-ab20-17d9cde62f08" providerId="ADAL" clId="{D7D30453-65D1-4EF2-8A07-96143EAA8070}" dt="2020-10-23T22:56:53.285" v="2342" actId="20577"/>
          <ac:spMkLst>
            <pc:docMk/>
            <pc:sldMk cId="3409090845" sldId="918"/>
            <ac:spMk id="3" creationId="{5269C2F5-BBD5-43F0-AD27-4954EA55B55A}"/>
          </ac:spMkLst>
        </pc:spChg>
      </pc:sldChg>
      <pc:sldChg chg="modSp">
        <pc:chgData name="Miller, Chad (MCD)" userId="4f5544cb-d0cc-4e3f-ab20-17d9cde62f08" providerId="ADAL" clId="{D7D30453-65D1-4EF2-8A07-96143EAA8070}" dt="2020-10-23T22:59:25.519" v="2346" actId="14100"/>
        <pc:sldMkLst>
          <pc:docMk/>
          <pc:sldMk cId="2918383991" sldId="919"/>
        </pc:sldMkLst>
        <pc:spChg chg="mod">
          <ac:chgData name="Miller, Chad (MCD)" userId="4f5544cb-d0cc-4e3f-ab20-17d9cde62f08" providerId="ADAL" clId="{D7D30453-65D1-4EF2-8A07-96143EAA8070}" dt="2020-10-23T21:15:32.980" v="1486" actId="20577"/>
          <ac:spMkLst>
            <pc:docMk/>
            <pc:sldMk cId="2918383991" sldId="919"/>
            <ac:spMk id="2" creationId="{AF2C0A68-3544-4B10-8269-2E76266A78D3}"/>
          </ac:spMkLst>
        </pc:spChg>
        <pc:spChg chg="mod">
          <ac:chgData name="Miller, Chad (MCD)" userId="4f5544cb-d0cc-4e3f-ab20-17d9cde62f08" providerId="ADAL" clId="{D7D30453-65D1-4EF2-8A07-96143EAA8070}" dt="2020-10-23T22:59:25.519" v="2346" actId="14100"/>
          <ac:spMkLst>
            <pc:docMk/>
            <pc:sldMk cId="2918383991" sldId="919"/>
            <ac:spMk id="3" creationId="{AFB1EB64-AC8B-406D-97BF-A8CA61198579}"/>
          </ac:spMkLst>
        </pc:spChg>
      </pc:sldChg>
      <pc:sldChg chg="modSp del">
        <pc:chgData name="Miller, Chad (MCD)" userId="4f5544cb-d0cc-4e3f-ab20-17d9cde62f08" providerId="ADAL" clId="{D7D30453-65D1-4EF2-8A07-96143EAA8070}" dt="2020-10-23T23:11:50.276" v="2455" actId="2696"/>
        <pc:sldMkLst>
          <pc:docMk/>
          <pc:sldMk cId="1329687047" sldId="920"/>
        </pc:sldMkLst>
        <pc:spChg chg="mod">
          <ac:chgData name="Miller, Chad (MCD)" userId="4f5544cb-d0cc-4e3f-ab20-17d9cde62f08" providerId="ADAL" clId="{D7D30453-65D1-4EF2-8A07-96143EAA8070}" dt="2020-10-23T20:48:13.524" v="1303" actId="14100"/>
          <ac:spMkLst>
            <pc:docMk/>
            <pc:sldMk cId="1329687047" sldId="920"/>
            <ac:spMk id="3" creationId="{2BF9DFDB-4258-4DA8-AA91-B3CB74F2D880}"/>
          </ac:spMkLst>
        </pc:spChg>
        <pc:spChg chg="mod">
          <ac:chgData name="Miller, Chad (MCD)" userId="4f5544cb-d0cc-4e3f-ab20-17d9cde62f08" providerId="ADAL" clId="{D7D30453-65D1-4EF2-8A07-96143EAA8070}" dt="2020-10-23T20:48:04.457" v="1302" actId="1076"/>
          <ac:spMkLst>
            <pc:docMk/>
            <pc:sldMk cId="1329687047" sldId="920"/>
            <ac:spMk id="4" creationId="{19C85513-1F55-4D2B-8583-81F974CBF9FC}"/>
          </ac:spMkLst>
        </pc:spChg>
      </pc:sldChg>
      <pc:sldChg chg="addSp delSp modSp">
        <pc:chgData name="Miller, Chad (MCD)" userId="4f5544cb-d0cc-4e3f-ab20-17d9cde62f08" providerId="ADAL" clId="{D7D30453-65D1-4EF2-8A07-96143EAA8070}" dt="2020-10-23T20:49:59.605" v="1306" actId="13244"/>
        <pc:sldMkLst>
          <pc:docMk/>
          <pc:sldMk cId="492924041" sldId="922"/>
        </pc:sldMkLst>
        <pc:spChg chg="add del mod">
          <ac:chgData name="Miller, Chad (MCD)" userId="4f5544cb-d0cc-4e3f-ab20-17d9cde62f08" providerId="ADAL" clId="{D7D30453-65D1-4EF2-8A07-96143EAA8070}" dt="2020-10-23T16:55:08.913" v="69"/>
          <ac:spMkLst>
            <pc:docMk/>
            <pc:sldMk cId="492924041" sldId="922"/>
            <ac:spMk id="2" creationId="{F0938891-362E-4322-82DB-6BFDCCA7E760}"/>
          </ac:spMkLst>
        </pc:spChg>
        <pc:spChg chg="add del mod">
          <ac:chgData name="Miller, Chad (MCD)" userId="4f5544cb-d0cc-4e3f-ab20-17d9cde62f08" providerId="ADAL" clId="{D7D30453-65D1-4EF2-8A07-96143EAA8070}" dt="2020-10-23T16:55:08.913" v="69"/>
          <ac:spMkLst>
            <pc:docMk/>
            <pc:sldMk cId="492924041" sldId="922"/>
            <ac:spMk id="3" creationId="{0769D712-0F6E-478E-BEDE-6A25D538BC1E}"/>
          </ac:spMkLst>
        </pc:spChg>
        <pc:spChg chg="add del mod">
          <ac:chgData name="Miller, Chad (MCD)" userId="4f5544cb-d0cc-4e3f-ab20-17d9cde62f08" providerId="ADAL" clId="{D7D30453-65D1-4EF2-8A07-96143EAA8070}" dt="2020-10-23T16:55:08.913" v="69"/>
          <ac:spMkLst>
            <pc:docMk/>
            <pc:sldMk cId="492924041" sldId="922"/>
            <ac:spMk id="5" creationId="{1850D1F9-618C-4306-AC62-C65B825028E3}"/>
          </ac:spMkLst>
        </pc:spChg>
        <pc:spChg chg="add del mod">
          <ac:chgData name="Miller, Chad (MCD)" userId="4f5544cb-d0cc-4e3f-ab20-17d9cde62f08" providerId="ADAL" clId="{D7D30453-65D1-4EF2-8A07-96143EAA8070}" dt="2020-10-23T16:55:08.913" v="69"/>
          <ac:spMkLst>
            <pc:docMk/>
            <pc:sldMk cId="492924041" sldId="922"/>
            <ac:spMk id="6" creationId="{27F023A0-AE73-4C78-AF9C-2D87E19BDDB3}"/>
          </ac:spMkLst>
        </pc:spChg>
        <pc:spChg chg="add del mod">
          <ac:chgData name="Miller, Chad (MCD)" userId="4f5544cb-d0cc-4e3f-ab20-17d9cde62f08" providerId="ADAL" clId="{D7D30453-65D1-4EF2-8A07-96143EAA8070}" dt="2020-10-23T17:31:21.510" v="112"/>
          <ac:spMkLst>
            <pc:docMk/>
            <pc:sldMk cId="492924041" sldId="922"/>
            <ac:spMk id="7" creationId="{8A71D333-B7B1-42A5-87B4-C656BD67291A}"/>
          </ac:spMkLst>
        </pc:spChg>
        <pc:spChg chg="add del mod">
          <ac:chgData name="Miller, Chad (MCD)" userId="4f5544cb-d0cc-4e3f-ab20-17d9cde62f08" providerId="ADAL" clId="{D7D30453-65D1-4EF2-8A07-96143EAA8070}" dt="2020-10-23T17:31:21.510" v="112"/>
          <ac:spMkLst>
            <pc:docMk/>
            <pc:sldMk cId="492924041" sldId="922"/>
            <ac:spMk id="9" creationId="{EED5F9F2-EDD1-4AC0-8A56-4256897ED3C5}"/>
          </ac:spMkLst>
        </pc:spChg>
        <pc:spChg chg="add del mod">
          <ac:chgData name="Miller, Chad (MCD)" userId="4f5544cb-d0cc-4e3f-ab20-17d9cde62f08" providerId="ADAL" clId="{D7D30453-65D1-4EF2-8A07-96143EAA8070}" dt="2020-10-23T17:31:21.510" v="112"/>
          <ac:spMkLst>
            <pc:docMk/>
            <pc:sldMk cId="492924041" sldId="922"/>
            <ac:spMk id="10" creationId="{B9E90F74-71B2-4D03-96CA-6A5E05D2933F}"/>
          </ac:spMkLst>
        </pc:spChg>
        <pc:spChg chg="add del mod">
          <ac:chgData name="Miller, Chad (MCD)" userId="4f5544cb-d0cc-4e3f-ab20-17d9cde62f08" providerId="ADAL" clId="{D7D30453-65D1-4EF2-8A07-96143EAA8070}" dt="2020-10-23T17:31:21.510" v="112"/>
          <ac:spMkLst>
            <pc:docMk/>
            <pc:sldMk cId="492924041" sldId="922"/>
            <ac:spMk id="11" creationId="{5C10DE10-A0A5-4612-A60F-4EA416B00DEB}"/>
          </ac:spMkLst>
        </pc:spChg>
        <pc:spChg chg="add del mod">
          <ac:chgData name="Miller, Chad (MCD)" userId="4f5544cb-d0cc-4e3f-ab20-17d9cde62f08" providerId="ADAL" clId="{D7D30453-65D1-4EF2-8A07-96143EAA8070}" dt="2020-10-23T17:50:27.178" v="188"/>
          <ac:spMkLst>
            <pc:docMk/>
            <pc:sldMk cId="492924041" sldId="922"/>
            <ac:spMk id="12" creationId="{CEED7C96-BC5C-4660-8B0A-2D0250423A60}"/>
          </ac:spMkLst>
        </pc:spChg>
        <pc:spChg chg="add del mod">
          <ac:chgData name="Miller, Chad (MCD)" userId="4f5544cb-d0cc-4e3f-ab20-17d9cde62f08" providerId="ADAL" clId="{D7D30453-65D1-4EF2-8A07-96143EAA8070}" dt="2020-10-23T17:50:27.178" v="188"/>
          <ac:spMkLst>
            <pc:docMk/>
            <pc:sldMk cId="492924041" sldId="922"/>
            <ac:spMk id="13" creationId="{33DC17BF-06B3-45CA-BA96-4232E6208D5B}"/>
          </ac:spMkLst>
        </pc:spChg>
        <pc:spChg chg="add del mod">
          <ac:chgData name="Miller, Chad (MCD)" userId="4f5544cb-d0cc-4e3f-ab20-17d9cde62f08" providerId="ADAL" clId="{D7D30453-65D1-4EF2-8A07-96143EAA8070}" dt="2020-10-23T17:50:27.178" v="188"/>
          <ac:spMkLst>
            <pc:docMk/>
            <pc:sldMk cId="492924041" sldId="922"/>
            <ac:spMk id="14" creationId="{DBE6C0F8-5CB4-45AF-9A2B-8F4F3B9A5074}"/>
          </ac:spMkLst>
        </pc:spChg>
        <pc:spChg chg="add del mod">
          <ac:chgData name="Miller, Chad (MCD)" userId="4f5544cb-d0cc-4e3f-ab20-17d9cde62f08" providerId="ADAL" clId="{D7D30453-65D1-4EF2-8A07-96143EAA8070}" dt="2020-10-23T17:50:27.178" v="188"/>
          <ac:spMkLst>
            <pc:docMk/>
            <pc:sldMk cId="492924041" sldId="922"/>
            <ac:spMk id="15" creationId="{D43ECE19-6F90-4E4F-B27A-AEB0FCA91F21}"/>
          </ac:spMkLst>
        </pc:spChg>
        <pc:spChg chg="mod">
          <ac:chgData name="Miller, Chad (MCD)" userId="4f5544cb-d0cc-4e3f-ab20-17d9cde62f08" providerId="ADAL" clId="{D7D30453-65D1-4EF2-8A07-96143EAA8070}" dt="2020-10-23T20:49:06.082" v="1304" actId="14100"/>
          <ac:spMkLst>
            <pc:docMk/>
            <pc:sldMk cId="492924041" sldId="922"/>
            <ac:spMk id="5122" creationId="{00000000-0000-0000-0000-000000000000}"/>
          </ac:spMkLst>
        </pc:spChg>
        <pc:spChg chg="mod">
          <ac:chgData name="Miller, Chad (MCD)" userId="4f5544cb-d0cc-4e3f-ab20-17d9cde62f08" providerId="ADAL" clId="{D7D30453-65D1-4EF2-8A07-96143EAA8070}" dt="2020-10-23T20:45:09.149" v="1292" actId="20577"/>
          <ac:spMkLst>
            <pc:docMk/>
            <pc:sldMk cId="492924041" sldId="922"/>
            <ac:spMk id="5123" creationId="{00000000-0000-0000-0000-000000000000}"/>
          </ac:spMkLst>
        </pc:spChg>
        <pc:picChg chg="mod">
          <ac:chgData name="Miller, Chad (MCD)" userId="4f5544cb-d0cc-4e3f-ab20-17d9cde62f08" providerId="ADAL" clId="{D7D30453-65D1-4EF2-8A07-96143EAA8070}" dt="2020-10-23T20:49:59.605" v="1306" actId="13244"/>
          <ac:picMkLst>
            <pc:docMk/>
            <pc:sldMk cId="492924041" sldId="922"/>
            <ac:picMk id="8" creationId="{F71EB92E-FDA6-4066-865C-EE6F2F6215FE}"/>
          </ac:picMkLst>
        </pc:picChg>
      </pc:sldChg>
      <pc:sldChg chg="addSp delSp modSp add">
        <pc:chgData name="Miller, Chad (MCD)" userId="4f5544cb-d0cc-4e3f-ab20-17d9cde62f08" providerId="ADAL" clId="{D7D30453-65D1-4EF2-8A07-96143EAA8070}" dt="2020-10-23T23:03:38.475" v="2394" actId="962"/>
        <pc:sldMkLst>
          <pc:docMk/>
          <pc:sldMk cId="2909890228" sldId="923"/>
        </pc:sldMkLst>
        <pc:spChg chg="add del mod">
          <ac:chgData name="Miller, Chad (MCD)" userId="4f5544cb-d0cc-4e3f-ab20-17d9cde62f08" providerId="ADAL" clId="{D7D30453-65D1-4EF2-8A07-96143EAA8070}" dt="2020-10-23T16:28:55.081" v="1"/>
          <ac:spMkLst>
            <pc:docMk/>
            <pc:sldMk cId="2909890228" sldId="923"/>
            <ac:spMk id="2" creationId="{5A0AC653-03E3-4975-A713-B151A7FFCF3D}"/>
          </ac:spMkLst>
        </pc:spChg>
        <pc:spChg chg="add del mod">
          <ac:chgData name="Miller, Chad (MCD)" userId="4f5544cb-d0cc-4e3f-ab20-17d9cde62f08" providerId="ADAL" clId="{D7D30453-65D1-4EF2-8A07-96143EAA8070}" dt="2020-10-23T16:28:55.081" v="1"/>
          <ac:spMkLst>
            <pc:docMk/>
            <pc:sldMk cId="2909890228" sldId="923"/>
            <ac:spMk id="3" creationId="{59CC8469-44FC-4085-BF64-B6D77BD8085A}"/>
          </ac:spMkLst>
        </pc:spChg>
        <pc:spChg chg="add del mod">
          <ac:chgData name="Miller, Chad (MCD)" userId="4f5544cb-d0cc-4e3f-ab20-17d9cde62f08" providerId="ADAL" clId="{D7D30453-65D1-4EF2-8A07-96143EAA8070}" dt="2020-10-23T16:28:55.081" v="1"/>
          <ac:spMkLst>
            <pc:docMk/>
            <pc:sldMk cId="2909890228" sldId="923"/>
            <ac:spMk id="4" creationId="{42209191-2BED-433D-9A97-5A3F0225F812}"/>
          </ac:spMkLst>
        </pc:spChg>
        <pc:spChg chg="add del mod">
          <ac:chgData name="Miller, Chad (MCD)" userId="4f5544cb-d0cc-4e3f-ab20-17d9cde62f08" providerId="ADAL" clId="{D7D30453-65D1-4EF2-8A07-96143EAA8070}" dt="2020-10-23T16:31:52.877" v="3" actId="931"/>
          <ac:spMkLst>
            <pc:docMk/>
            <pc:sldMk cId="2909890228" sldId="923"/>
            <ac:spMk id="5" creationId="{614E5445-2DDF-4DC1-930D-99ABBFF229B5}"/>
          </ac:spMkLst>
        </pc:spChg>
        <pc:spChg chg="add del mod">
          <ac:chgData name="Miller, Chad (MCD)" userId="4f5544cb-d0cc-4e3f-ab20-17d9cde62f08" providerId="ADAL" clId="{D7D30453-65D1-4EF2-8A07-96143EAA8070}" dt="2020-10-23T17:02:16.013" v="87"/>
          <ac:spMkLst>
            <pc:docMk/>
            <pc:sldMk cId="2909890228" sldId="923"/>
            <ac:spMk id="8" creationId="{1A9AADDF-77CF-46F8-BA02-4AC5038A794C}"/>
          </ac:spMkLst>
        </pc:spChg>
        <pc:spChg chg="add del mod">
          <ac:chgData name="Miller, Chad (MCD)" userId="4f5544cb-d0cc-4e3f-ab20-17d9cde62f08" providerId="ADAL" clId="{D7D30453-65D1-4EF2-8A07-96143EAA8070}" dt="2020-10-23T17:02:16.013" v="87"/>
          <ac:spMkLst>
            <pc:docMk/>
            <pc:sldMk cId="2909890228" sldId="923"/>
            <ac:spMk id="9" creationId="{A45E4EEA-B9AC-48B7-8ACA-2BBD75C5456A}"/>
          </ac:spMkLst>
        </pc:spChg>
        <pc:spChg chg="add del mod">
          <ac:chgData name="Miller, Chad (MCD)" userId="4f5544cb-d0cc-4e3f-ab20-17d9cde62f08" providerId="ADAL" clId="{D7D30453-65D1-4EF2-8A07-96143EAA8070}" dt="2020-10-23T17:02:16.013" v="87"/>
          <ac:spMkLst>
            <pc:docMk/>
            <pc:sldMk cId="2909890228" sldId="923"/>
            <ac:spMk id="10" creationId="{70A19250-EFC3-4FE6-A6FE-F257C983707B}"/>
          </ac:spMkLst>
        </pc:spChg>
        <pc:spChg chg="add del mod">
          <ac:chgData name="Miller, Chad (MCD)" userId="4f5544cb-d0cc-4e3f-ab20-17d9cde62f08" providerId="ADAL" clId="{D7D30453-65D1-4EF2-8A07-96143EAA8070}" dt="2020-10-23T17:02:16.013" v="87"/>
          <ac:spMkLst>
            <pc:docMk/>
            <pc:sldMk cId="2909890228" sldId="923"/>
            <ac:spMk id="11" creationId="{A0FAB78D-20FB-4914-A3AC-2F8F98294DAC}"/>
          </ac:spMkLst>
        </pc:spChg>
        <pc:spChg chg="add del mod">
          <ac:chgData name="Miller, Chad (MCD)" userId="4f5544cb-d0cc-4e3f-ab20-17d9cde62f08" providerId="ADAL" clId="{D7D30453-65D1-4EF2-8A07-96143EAA8070}" dt="2020-10-23T17:02:17.942" v="88"/>
          <ac:spMkLst>
            <pc:docMk/>
            <pc:sldMk cId="2909890228" sldId="923"/>
            <ac:spMk id="12" creationId="{50F928F1-B7CB-4834-9DF6-790CC02EA93C}"/>
          </ac:spMkLst>
        </pc:spChg>
        <pc:spChg chg="add del mod">
          <ac:chgData name="Miller, Chad (MCD)" userId="4f5544cb-d0cc-4e3f-ab20-17d9cde62f08" providerId="ADAL" clId="{D7D30453-65D1-4EF2-8A07-96143EAA8070}" dt="2020-10-23T17:02:17.942" v="88"/>
          <ac:spMkLst>
            <pc:docMk/>
            <pc:sldMk cId="2909890228" sldId="923"/>
            <ac:spMk id="13" creationId="{74CC534A-0E97-4BF3-B97A-9B9E7C04A150}"/>
          </ac:spMkLst>
        </pc:spChg>
        <pc:spChg chg="add del mod">
          <ac:chgData name="Miller, Chad (MCD)" userId="4f5544cb-d0cc-4e3f-ab20-17d9cde62f08" providerId="ADAL" clId="{D7D30453-65D1-4EF2-8A07-96143EAA8070}" dt="2020-10-23T17:02:17.942" v="88"/>
          <ac:spMkLst>
            <pc:docMk/>
            <pc:sldMk cId="2909890228" sldId="923"/>
            <ac:spMk id="14" creationId="{2DB76662-EF4F-4A76-B3CC-9196602C021B}"/>
          </ac:spMkLst>
        </pc:spChg>
        <pc:spChg chg="add del mod">
          <ac:chgData name="Miller, Chad (MCD)" userId="4f5544cb-d0cc-4e3f-ab20-17d9cde62f08" providerId="ADAL" clId="{D7D30453-65D1-4EF2-8A07-96143EAA8070}" dt="2020-10-23T17:02:17.942" v="88"/>
          <ac:spMkLst>
            <pc:docMk/>
            <pc:sldMk cId="2909890228" sldId="923"/>
            <ac:spMk id="15" creationId="{1EC19275-78DA-4FF0-AE3F-03C54556A16E}"/>
          </ac:spMkLst>
        </pc:spChg>
        <pc:spChg chg="add del mod">
          <ac:chgData name="Miller, Chad (MCD)" userId="4f5544cb-d0cc-4e3f-ab20-17d9cde62f08" providerId="ADAL" clId="{D7D30453-65D1-4EF2-8A07-96143EAA8070}" dt="2020-10-23T17:34:26.211" v="125"/>
          <ac:spMkLst>
            <pc:docMk/>
            <pc:sldMk cId="2909890228" sldId="923"/>
            <ac:spMk id="16" creationId="{9F4BA365-5747-4C98-BCDC-F6F79D8F52FE}"/>
          </ac:spMkLst>
        </pc:spChg>
        <pc:spChg chg="add del mod">
          <ac:chgData name="Miller, Chad (MCD)" userId="4f5544cb-d0cc-4e3f-ab20-17d9cde62f08" providerId="ADAL" clId="{D7D30453-65D1-4EF2-8A07-96143EAA8070}" dt="2020-10-23T17:34:26.211" v="125"/>
          <ac:spMkLst>
            <pc:docMk/>
            <pc:sldMk cId="2909890228" sldId="923"/>
            <ac:spMk id="17" creationId="{8ABE11C4-E20B-4759-B1E1-BD67F7EE6058}"/>
          </ac:spMkLst>
        </pc:spChg>
        <pc:spChg chg="add del mod">
          <ac:chgData name="Miller, Chad (MCD)" userId="4f5544cb-d0cc-4e3f-ab20-17d9cde62f08" providerId="ADAL" clId="{D7D30453-65D1-4EF2-8A07-96143EAA8070}" dt="2020-10-23T17:34:26.211" v="125"/>
          <ac:spMkLst>
            <pc:docMk/>
            <pc:sldMk cId="2909890228" sldId="923"/>
            <ac:spMk id="18" creationId="{37D10302-5B0D-4E86-A5AA-252B7292B6B6}"/>
          </ac:spMkLst>
        </pc:spChg>
        <pc:spChg chg="add del mod">
          <ac:chgData name="Miller, Chad (MCD)" userId="4f5544cb-d0cc-4e3f-ab20-17d9cde62f08" providerId="ADAL" clId="{D7D30453-65D1-4EF2-8A07-96143EAA8070}" dt="2020-10-23T17:34:26.211" v="125"/>
          <ac:spMkLst>
            <pc:docMk/>
            <pc:sldMk cId="2909890228" sldId="923"/>
            <ac:spMk id="19" creationId="{F306BFF0-161A-48B7-BBFF-83CA1364D7F0}"/>
          </ac:spMkLst>
        </pc:spChg>
        <pc:spChg chg="mod">
          <ac:chgData name="Miller, Chad (MCD)" userId="4f5544cb-d0cc-4e3f-ab20-17d9cde62f08" providerId="ADAL" clId="{D7D30453-65D1-4EF2-8A07-96143EAA8070}" dt="2020-10-23T19:33:45.287" v="835" actId="14100"/>
          <ac:spMkLst>
            <pc:docMk/>
            <pc:sldMk cId="2909890228" sldId="923"/>
            <ac:spMk id="6147" creationId="{00000000-0000-0000-0000-000000000000}"/>
          </ac:spMkLst>
        </pc:spChg>
        <pc:spChg chg="del mod">
          <ac:chgData name="Miller, Chad (MCD)" userId="4f5544cb-d0cc-4e3f-ab20-17d9cde62f08" providerId="ADAL" clId="{D7D30453-65D1-4EF2-8A07-96143EAA8070}" dt="2020-10-23T20:50:34.037" v="1309"/>
          <ac:spMkLst>
            <pc:docMk/>
            <pc:sldMk cId="2909890228" sldId="923"/>
            <ac:spMk id="6149" creationId="{00000000-0000-0000-0000-000000000000}"/>
          </ac:spMkLst>
        </pc:spChg>
        <pc:spChg chg="mod">
          <ac:chgData name="Miller, Chad (MCD)" userId="4f5544cb-d0cc-4e3f-ab20-17d9cde62f08" providerId="ADAL" clId="{D7D30453-65D1-4EF2-8A07-96143EAA8070}" dt="2020-10-23T17:53:22.150" v="197" actId="14100"/>
          <ac:spMkLst>
            <pc:docMk/>
            <pc:sldMk cId="2909890228" sldId="923"/>
            <ac:spMk id="37892" creationId="{00000000-0000-0000-0000-000000000000}"/>
          </ac:spMkLst>
        </pc:spChg>
        <pc:picChg chg="add mod">
          <ac:chgData name="Miller, Chad (MCD)" userId="4f5544cb-d0cc-4e3f-ab20-17d9cde62f08" providerId="ADAL" clId="{D7D30453-65D1-4EF2-8A07-96143EAA8070}" dt="2020-10-23T23:03:38.475" v="2394" actId="962"/>
          <ac:picMkLst>
            <pc:docMk/>
            <pc:sldMk cId="2909890228" sldId="923"/>
            <ac:picMk id="7" creationId="{D7591B2F-4713-4D7E-A547-0B5794FABACB}"/>
          </ac:picMkLst>
        </pc:picChg>
        <pc:picChg chg="del">
          <ac:chgData name="Miller, Chad (MCD)" userId="4f5544cb-d0cc-4e3f-ab20-17d9cde62f08" providerId="ADAL" clId="{D7D30453-65D1-4EF2-8A07-96143EAA8070}" dt="2020-10-23T16:31:45.322" v="2"/>
          <ac:picMkLst>
            <pc:docMk/>
            <pc:sldMk cId="2909890228" sldId="923"/>
            <ac:picMk id="6150" creationId="{00000000-0000-0000-0000-000000000000}"/>
          </ac:picMkLst>
        </pc:picChg>
      </pc:sldChg>
      <pc:sldChg chg="addSp delSp modSp add">
        <pc:chgData name="Miller, Chad (MCD)" userId="4f5544cb-d0cc-4e3f-ab20-17d9cde62f08" providerId="ADAL" clId="{D7D30453-65D1-4EF2-8A07-96143EAA8070}" dt="2020-10-23T23:12:46.870" v="2460" actId="13244"/>
        <pc:sldMkLst>
          <pc:docMk/>
          <pc:sldMk cId="3228197416" sldId="924"/>
        </pc:sldMkLst>
        <pc:spChg chg="mod">
          <ac:chgData name="Miller, Chad (MCD)" userId="4f5544cb-d0cc-4e3f-ab20-17d9cde62f08" providerId="ADAL" clId="{D7D30453-65D1-4EF2-8A07-96143EAA8070}" dt="2020-10-23T23:12:46.870" v="2460" actId="13244"/>
          <ac:spMkLst>
            <pc:docMk/>
            <pc:sldMk cId="3228197416" sldId="924"/>
            <ac:spMk id="2" creationId="{0D35C78D-F4E8-4333-9DEB-94BDF938B481}"/>
          </ac:spMkLst>
        </pc:spChg>
        <pc:spChg chg="mod">
          <ac:chgData name="Miller, Chad (MCD)" userId="4f5544cb-d0cc-4e3f-ab20-17d9cde62f08" providerId="ADAL" clId="{D7D30453-65D1-4EF2-8A07-96143EAA8070}" dt="2020-10-23T23:12:34.827" v="2459" actId="1076"/>
          <ac:spMkLst>
            <pc:docMk/>
            <pc:sldMk cId="3228197416" sldId="924"/>
            <ac:spMk id="3" creationId="{2BF9DFDB-4258-4DA8-AA91-B3CB74F2D880}"/>
          </ac:spMkLst>
        </pc:spChg>
        <pc:spChg chg="add del mod">
          <ac:chgData name="Miller, Chad (MCD)" userId="4f5544cb-d0cc-4e3f-ab20-17d9cde62f08" providerId="ADAL" clId="{D7D30453-65D1-4EF2-8A07-96143EAA8070}" dt="2020-10-23T23:11:07.558" v="2402" actId="931"/>
          <ac:spMkLst>
            <pc:docMk/>
            <pc:sldMk cId="3228197416" sldId="924"/>
            <ac:spMk id="5" creationId="{13794E84-2E9C-44C6-B955-8A66306BB521}"/>
          </ac:spMkLst>
        </pc:spChg>
        <pc:picChg chg="add mod">
          <ac:chgData name="Miller, Chad (MCD)" userId="4f5544cb-d0cc-4e3f-ab20-17d9cde62f08" providerId="ADAL" clId="{D7D30453-65D1-4EF2-8A07-96143EAA8070}" dt="2020-10-23T23:11:40.439" v="2454" actId="962"/>
          <ac:picMkLst>
            <pc:docMk/>
            <pc:sldMk cId="3228197416" sldId="924"/>
            <ac:picMk id="7" creationId="{F6239066-30F1-45D8-A37E-E5FA0705DCAA}"/>
          </ac:picMkLst>
        </pc:picChg>
      </pc:sldChg>
      <pc:sldChg chg="add del">
        <pc:chgData name="Miller, Chad (MCD)" userId="4f5544cb-d0cc-4e3f-ab20-17d9cde62f08" providerId="ADAL" clId="{D7D30453-65D1-4EF2-8A07-96143EAA8070}" dt="2020-10-23T18:17:34.710" v="268" actId="2696"/>
        <pc:sldMkLst>
          <pc:docMk/>
          <pc:sldMk cId="4218379334" sldId="924"/>
        </pc:sldMkLst>
      </pc:sldChg>
      <pc:sldMasterChg chg="modSp modSldLayout">
        <pc:chgData name="Miller, Chad (MCD)" userId="4f5544cb-d0cc-4e3f-ab20-17d9cde62f08" providerId="ADAL" clId="{D7D30453-65D1-4EF2-8A07-96143EAA8070}" dt="2020-10-23T23:10:30.336" v="2399" actId="1076"/>
        <pc:sldMasterMkLst>
          <pc:docMk/>
          <pc:sldMasterMk cId="0" sldId="2147483649"/>
        </pc:sldMasterMkLst>
        <pc:spChg chg="mod">
          <ac:chgData name="Miller, Chad (MCD)" userId="4f5544cb-d0cc-4e3f-ab20-17d9cde62f08" providerId="ADAL" clId="{D7D30453-65D1-4EF2-8A07-96143EAA8070}" dt="2020-10-23T17:30:42.113" v="110" actId="1076"/>
          <ac:spMkLst>
            <pc:docMk/>
            <pc:sldMasterMk cId="0" sldId="2147483649"/>
            <ac:spMk id="300038" creationId="{00000000-0000-0000-0000-000000000000}"/>
          </ac:spMkLst>
        </pc:spChg>
        <pc:spChg chg="mod">
          <ac:chgData name="Miller, Chad (MCD)" userId="4f5544cb-d0cc-4e3f-ab20-17d9cde62f08" providerId="ADAL" clId="{D7D30453-65D1-4EF2-8A07-96143EAA8070}" dt="2020-10-23T17:50:01.821" v="187" actId="14100"/>
          <ac:spMkLst>
            <pc:docMk/>
            <pc:sldMasterMk cId="0" sldId="2147483649"/>
            <ac:spMk id="300039" creationId="{00000000-0000-0000-0000-000000000000}"/>
          </ac:spMkLst>
        </pc:spChg>
        <pc:sldLayoutChg chg="modSp">
          <pc:chgData name="Miller, Chad (MCD)" userId="4f5544cb-d0cc-4e3f-ab20-17d9cde62f08" providerId="ADAL" clId="{D7D30453-65D1-4EF2-8A07-96143EAA8070}" dt="2020-10-23T18:00:06.680" v="267" actId="14100"/>
          <pc:sldLayoutMkLst>
            <pc:docMk/>
            <pc:sldMasterMk cId="0" sldId="2147483649"/>
            <pc:sldLayoutMk cId="0" sldId="2147483902"/>
          </pc:sldLayoutMkLst>
          <pc:spChg chg="mod">
            <ac:chgData name="Miller, Chad (MCD)" userId="4f5544cb-d0cc-4e3f-ab20-17d9cde62f08" providerId="ADAL" clId="{D7D30453-65D1-4EF2-8A07-96143EAA8070}" dt="2020-10-23T18:00:06.680" v="267" actId="14100"/>
            <ac:spMkLst>
              <pc:docMk/>
              <pc:sldMasterMk cId="0" sldId="2147483649"/>
              <pc:sldLayoutMk cId="0" sldId="2147483902"/>
              <ac:spMk id="6" creationId="{A77E4385-C2B8-4AFE-BC49-0AB816BF4899}"/>
            </ac:spMkLst>
          </pc:spChg>
        </pc:sldLayoutChg>
        <pc:sldLayoutChg chg="addSp delSp modSp">
          <pc:chgData name="Miller, Chad (MCD)" userId="4f5544cb-d0cc-4e3f-ab20-17d9cde62f08" providerId="ADAL" clId="{D7D30453-65D1-4EF2-8A07-96143EAA8070}" dt="2020-10-23T18:33:43.868" v="561" actId="14100"/>
          <pc:sldLayoutMkLst>
            <pc:docMk/>
            <pc:sldMasterMk cId="0" sldId="2147483649"/>
            <pc:sldLayoutMk cId="0" sldId="2147483906"/>
          </pc:sldLayoutMkLst>
          <pc:spChg chg="add del">
            <ac:chgData name="Miller, Chad (MCD)" userId="4f5544cb-d0cc-4e3f-ab20-17d9cde62f08" providerId="ADAL" clId="{D7D30453-65D1-4EF2-8A07-96143EAA8070}" dt="2020-10-23T18:31:53.837" v="554" actId="11529"/>
            <ac:spMkLst>
              <pc:docMk/>
              <pc:sldMasterMk cId="0" sldId="2147483649"/>
              <pc:sldLayoutMk cId="0" sldId="2147483906"/>
              <ac:spMk id="4" creationId="{E51327A2-A550-417D-AB51-B9BB7ADB1F7E}"/>
            </ac:spMkLst>
          </pc:spChg>
          <pc:spChg chg="add mod">
            <ac:chgData name="Miller, Chad (MCD)" userId="4f5544cb-d0cc-4e3f-ab20-17d9cde62f08" providerId="ADAL" clId="{D7D30453-65D1-4EF2-8A07-96143EAA8070}" dt="2020-10-23T18:32:18.009" v="556" actId="14100"/>
            <ac:spMkLst>
              <pc:docMk/>
              <pc:sldMasterMk cId="0" sldId="2147483649"/>
              <pc:sldLayoutMk cId="0" sldId="2147483906"/>
              <ac:spMk id="5" creationId="{F4896247-48DA-47C2-B210-BFA30FACD640}"/>
            </ac:spMkLst>
          </pc:spChg>
          <pc:spChg chg="add del">
            <ac:chgData name="Miller, Chad (MCD)" userId="4f5544cb-d0cc-4e3f-ab20-17d9cde62f08" providerId="ADAL" clId="{D7D30453-65D1-4EF2-8A07-96143EAA8070}" dt="2020-10-23T18:32:49.592" v="557" actId="11529"/>
            <ac:spMkLst>
              <pc:docMk/>
              <pc:sldMasterMk cId="0" sldId="2147483649"/>
              <pc:sldLayoutMk cId="0" sldId="2147483906"/>
              <ac:spMk id="6" creationId="{4D59C503-6C16-4184-8440-3633B2B4AAFF}"/>
            </ac:spMkLst>
          </pc:spChg>
          <pc:spChg chg="add mod">
            <ac:chgData name="Miller, Chad (MCD)" userId="4f5544cb-d0cc-4e3f-ab20-17d9cde62f08" providerId="ADAL" clId="{D7D30453-65D1-4EF2-8A07-96143EAA8070}" dt="2020-10-23T18:33:05.526" v="559" actId="14100"/>
            <ac:spMkLst>
              <pc:docMk/>
              <pc:sldMasterMk cId="0" sldId="2147483649"/>
              <pc:sldLayoutMk cId="0" sldId="2147483906"/>
              <ac:spMk id="7" creationId="{6BAE19D0-88B5-490A-B185-5F51A40EA4E2}"/>
            </ac:spMkLst>
          </pc:spChg>
          <pc:spChg chg="add del">
            <ac:chgData name="Miller, Chad (MCD)" userId="4f5544cb-d0cc-4e3f-ab20-17d9cde62f08" providerId="ADAL" clId="{D7D30453-65D1-4EF2-8A07-96143EAA8070}" dt="2020-10-23T18:33:37.280" v="560" actId="11529"/>
            <ac:spMkLst>
              <pc:docMk/>
              <pc:sldMasterMk cId="0" sldId="2147483649"/>
              <pc:sldLayoutMk cId="0" sldId="2147483906"/>
              <ac:spMk id="8" creationId="{5CDE59D8-21EA-4587-8A35-E6E6F20E6FD5}"/>
            </ac:spMkLst>
          </pc:spChg>
          <pc:spChg chg="add mod">
            <ac:chgData name="Miller, Chad (MCD)" userId="4f5544cb-d0cc-4e3f-ab20-17d9cde62f08" providerId="ADAL" clId="{D7D30453-65D1-4EF2-8A07-96143EAA8070}" dt="2020-10-23T18:33:43.868" v="561" actId="14100"/>
            <ac:spMkLst>
              <pc:docMk/>
              <pc:sldMasterMk cId="0" sldId="2147483649"/>
              <pc:sldLayoutMk cId="0" sldId="2147483906"/>
              <ac:spMk id="9" creationId="{1444BE35-4DFF-4758-8FDA-8A50F0FB0C58}"/>
            </ac:spMkLst>
          </pc:spChg>
        </pc:sldLayoutChg>
        <pc:sldLayoutChg chg="addSp delSp modSp">
          <pc:chgData name="Miller, Chad (MCD)" userId="4f5544cb-d0cc-4e3f-ab20-17d9cde62f08" providerId="ADAL" clId="{D7D30453-65D1-4EF2-8A07-96143EAA8070}" dt="2020-10-23T22:25:22.486" v="1903" actId="1076"/>
          <pc:sldLayoutMkLst>
            <pc:docMk/>
            <pc:sldMasterMk cId="0" sldId="2147483649"/>
            <pc:sldLayoutMk cId="2807104710" sldId="2147483914"/>
          </pc:sldLayoutMkLst>
          <pc:spChg chg="add del">
            <ac:chgData name="Miller, Chad (MCD)" userId="4f5544cb-d0cc-4e3f-ab20-17d9cde62f08" providerId="ADAL" clId="{D7D30453-65D1-4EF2-8A07-96143EAA8070}" dt="2020-10-23T22:22:54.882" v="1898" actId="11529"/>
            <ac:spMkLst>
              <pc:docMk/>
              <pc:sldMasterMk cId="0" sldId="2147483649"/>
              <pc:sldLayoutMk cId="2807104710" sldId="2147483914"/>
              <ac:spMk id="4" creationId="{6D108D10-5214-4798-828F-1E68BBD2971A}"/>
            </ac:spMkLst>
          </pc:spChg>
          <pc:spChg chg="add mod">
            <ac:chgData name="Miller, Chad (MCD)" userId="4f5544cb-d0cc-4e3f-ab20-17d9cde62f08" providerId="ADAL" clId="{D7D30453-65D1-4EF2-8A07-96143EAA8070}" dt="2020-10-23T22:25:22.486" v="1903" actId="1076"/>
            <ac:spMkLst>
              <pc:docMk/>
              <pc:sldMasterMk cId="0" sldId="2147483649"/>
              <pc:sldLayoutMk cId="2807104710" sldId="2147483914"/>
              <ac:spMk id="6" creationId="{35B5ED69-05DF-4E34-94C9-0165381FA0D2}"/>
            </ac:spMkLst>
          </pc:spChg>
        </pc:sldLayoutChg>
        <pc:sldLayoutChg chg="addSp delSp modSp">
          <pc:chgData name="Miller, Chad (MCD)" userId="4f5544cb-d0cc-4e3f-ab20-17d9cde62f08" providerId="ADAL" clId="{D7D30453-65D1-4EF2-8A07-96143EAA8070}" dt="2020-10-23T23:10:30.336" v="2399" actId="1076"/>
          <pc:sldLayoutMkLst>
            <pc:docMk/>
            <pc:sldMasterMk cId="0" sldId="2147483649"/>
            <pc:sldLayoutMk cId="244980071" sldId="2147483915"/>
          </pc:sldLayoutMkLst>
          <pc:spChg chg="add del">
            <ac:chgData name="Miller, Chad (MCD)" userId="4f5544cb-d0cc-4e3f-ab20-17d9cde62f08" providerId="ADAL" clId="{D7D30453-65D1-4EF2-8A07-96143EAA8070}" dt="2020-10-23T23:09:51.793" v="2396" actId="11529"/>
            <ac:spMkLst>
              <pc:docMk/>
              <pc:sldMasterMk cId="0" sldId="2147483649"/>
              <pc:sldLayoutMk cId="244980071" sldId="2147483915"/>
              <ac:spMk id="2" creationId="{593103E5-2FE5-4CD3-A5B7-E66F6E478479}"/>
            </ac:spMkLst>
          </pc:spChg>
          <pc:spChg chg="add mod">
            <ac:chgData name="Miller, Chad (MCD)" userId="4f5544cb-d0cc-4e3f-ab20-17d9cde62f08" providerId="ADAL" clId="{D7D30453-65D1-4EF2-8A07-96143EAA8070}" dt="2020-10-23T23:10:30.336" v="2399" actId="1076"/>
            <ac:spMkLst>
              <pc:docMk/>
              <pc:sldMasterMk cId="0" sldId="2147483649"/>
              <pc:sldLayoutMk cId="244980071" sldId="2147483915"/>
              <ac:spMk id="11" creationId="{3AE4F2C8-3843-4231-924D-2936ABFE3824}"/>
            </ac:spMkLst>
          </pc:spChg>
          <pc:graphicFrameChg chg="del">
            <ac:chgData name="Miller, Chad (MCD)" userId="4f5544cb-d0cc-4e3f-ab20-17d9cde62f08" providerId="ADAL" clId="{D7D30453-65D1-4EF2-8A07-96143EAA8070}" dt="2020-10-23T23:09:37.041" v="2395"/>
            <ac:graphicFrameMkLst>
              <pc:docMk/>
              <pc:sldMasterMk cId="0" sldId="2147483649"/>
              <pc:sldLayoutMk cId="244980071" sldId="2147483915"/>
              <ac:graphicFrameMk id="6" creationId="{00000000-0000-0000-0000-000000000000}"/>
            </ac:graphicFrameMkLst>
          </pc:graphicFrame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3054927" cy="463392"/>
          </a:xfrm>
          <a:prstGeom prst="rect">
            <a:avLst/>
          </a:prstGeom>
          <a:noFill/>
          <a:ln w="9525">
            <a:noFill/>
            <a:miter lim="800000"/>
            <a:headEnd/>
            <a:tailEnd/>
          </a:ln>
          <a:effectLst/>
        </p:spPr>
        <p:txBody>
          <a:bodyPr vert="horz" wrap="square" lIns="93336" tIns="46668" rIns="93336" bIns="46668" numCol="1" anchor="t" anchorCtr="0" compatLnSpc="1">
            <a:prstTxWarp prst="textNoShape">
              <a:avLst/>
            </a:prstTxWarp>
          </a:bodyPr>
          <a:lstStyle>
            <a:lvl1pPr algn="l" defTabSz="932690" eaLnBrk="0" hangingPunct="0">
              <a:defRPr sz="1200">
                <a:latin typeface="Times" pitchFamily="18" charset="0"/>
              </a:defRPr>
            </a:lvl1pPr>
          </a:lstStyle>
          <a:p>
            <a:pPr>
              <a:defRPr/>
            </a:pPr>
            <a:endParaRPr lang="en-US"/>
          </a:p>
        </p:txBody>
      </p:sp>
      <p:sp>
        <p:nvSpPr>
          <p:cNvPr id="214019" name="Rectangle 3"/>
          <p:cNvSpPr>
            <a:spLocks noGrp="1" noChangeArrowheads="1"/>
          </p:cNvSpPr>
          <p:nvPr>
            <p:ph type="dt" sz="quarter" idx="1"/>
          </p:nvPr>
        </p:nvSpPr>
        <p:spPr bwMode="auto">
          <a:xfrm>
            <a:off x="3995150" y="0"/>
            <a:ext cx="3056520" cy="463392"/>
          </a:xfrm>
          <a:prstGeom prst="rect">
            <a:avLst/>
          </a:prstGeom>
          <a:noFill/>
          <a:ln w="9525">
            <a:noFill/>
            <a:miter lim="800000"/>
            <a:headEnd/>
            <a:tailEnd/>
          </a:ln>
          <a:effectLst/>
        </p:spPr>
        <p:txBody>
          <a:bodyPr vert="horz" wrap="square" lIns="93336" tIns="46668" rIns="93336" bIns="46668" numCol="1" anchor="t" anchorCtr="0" compatLnSpc="1">
            <a:prstTxWarp prst="textNoShape">
              <a:avLst/>
            </a:prstTxWarp>
          </a:bodyPr>
          <a:lstStyle>
            <a:lvl1pPr algn="r" defTabSz="932690" eaLnBrk="0" hangingPunct="0">
              <a:defRPr sz="1200">
                <a:latin typeface="Times" pitchFamily="18" charset="0"/>
              </a:defRPr>
            </a:lvl1pPr>
          </a:lstStyle>
          <a:p>
            <a:pPr>
              <a:defRPr/>
            </a:pPr>
            <a:endParaRPr lang="en-US"/>
          </a:p>
        </p:txBody>
      </p:sp>
      <p:sp>
        <p:nvSpPr>
          <p:cNvPr id="214020" name="Rectangle 4"/>
          <p:cNvSpPr>
            <a:spLocks noGrp="1" noChangeArrowheads="1"/>
          </p:cNvSpPr>
          <p:nvPr>
            <p:ph type="ftr" sz="quarter" idx="2"/>
          </p:nvPr>
        </p:nvSpPr>
        <p:spPr bwMode="auto">
          <a:xfrm>
            <a:off x="0" y="8844122"/>
            <a:ext cx="3054927" cy="463392"/>
          </a:xfrm>
          <a:prstGeom prst="rect">
            <a:avLst/>
          </a:prstGeom>
          <a:noFill/>
          <a:ln w="9525">
            <a:noFill/>
            <a:miter lim="800000"/>
            <a:headEnd/>
            <a:tailEnd/>
          </a:ln>
          <a:effectLst/>
        </p:spPr>
        <p:txBody>
          <a:bodyPr vert="horz" wrap="square" lIns="93336" tIns="46668" rIns="93336" bIns="46668" numCol="1" anchor="b" anchorCtr="0" compatLnSpc="1">
            <a:prstTxWarp prst="textNoShape">
              <a:avLst/>
            </a:prstTxWarp>
          </a:bodyPr>
          <a:lstStyle>
            <a:lvl1pPr algn="l" defTabSz="932690" eaLnBrk="0" hangingPunct="0">
              <a:defRPr sz="1200">
                <a:latin typeface="Times" pitchFamily="18" charset="0"/>
              </a:defRPr>
            </a:lvl1pPr>
          </a:lstStyle>
          <a:p>
            <a:pPr>
              <a:defRPr/>
            </a:pPr>
            <a:endParaRPr lang="en-US"/>
          </a:p>
        </p:txBody>
      </p:sp>
      <p:sp>
        <p:nvSpPr>
          <p:cNvPr id="214021" name="Rectangle 5"/>
          <p:cNvSpPr>
            <a:spLocks noGrp="1" noChangeArrowheads="1"/>
          </p:cNvSpPr>
          <p:nvPr>
            <p:ph type="sldNum" sz="quarter" idx="3"/>
          </p:nvPr>
        </p:nvSpPr>
        <p:spPr bwMode="auto">
          <a:xfrm>
            <a:off x="3995150" y="8844122"/>
            <a:ext cx="3056520" cy="463392"/>
          </a:xfrm>
          <a:prstGeom prst="rect">
            <a:avLst/>
          </a:prstGeom>
          <a:noFill/>
          <a:ln w="9525">
            <a:noFill/>
            <a:miter lim="800000"/>
            <a:headEnd/>
            <a:tailEnd/>
          </a:ln>
          <a:effectLst/>
        </p:spPr>
        <p:txBody>
          <a:bodyPr vert="horz" wrap="square" lIns="93336" tIns="46668" rIns="93336" bIns="46668" numCol="1" anchor="b" anchorCtr="0" compatLnSpc="1">
            <a:prstTxWarp prst="textNoShape">
              <a:avLst/>
            </a:prstTxWarp>
          </a:bodyPr>
          <a:lstStyle>
            <a:lvl1pPr algn="r" defTabSz="932690" eaLnBrk="0" hangingPunct="0">
              <a:defRPr sz="1200">
                <a:latin typeface="Times" pitchFamily="18" charset="0"/>
              </a:defRPr>
            </a:lvl1pPr>
          </a:lstStyle>
          <a:p>
            <a:pPr>
              <a:defRPr/>
            </a:pPr>
            <a:fld id="{FBB2DDF2-56BF-4447-8106-4C9C8BD3184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54927" cy="463392"/>
          </a:xfrm>
          <a:prstGeom prst="rect">
            <a:avLst/>
          </a:prstGeom>
          <a:noFill/>
          <a:ln w="9525">
            <a:noFill/>
            <a:miter lim="800000"/>
            <a:headEnd/>
            <a:tailEnd/>
          </a:ln>
          <a:effectLst/>
        </p:spPr>
        <p:txBody>
          <a:bodyPr vert="horz" wrap="square" lIns="93336" tIns="46668" rIns="93336" bIns="46668" numCol="1" anchor="t" anchorCtr="0" compatLnSpc="1">
            <a:prstTxWarp prst="textNoShape">
              <a:avLst/>
            </a:prstTxWarp>
          </a:bodyPr>
          <a:lstStyle>
            <a:lvl1pPr algn="l" defTabSz="932690" eaLnBrk="0" hangingPunct="0">
              <a:defRPr sz="1200">
                <a:latin typeface="Times" pitchFamily="18" charset="0"/>
              </a:defRPr>
            </a:lvl1pPr>
          </a:lstStyle>
          <a:p>
            <a:pPr>
              <a:defRPr/>
            </a:pPr>
            <a:endParaRPr lang="en-US"/>
          </a:p>
        </p:txBody>
      </p:sp>
      <p:sp>
        <p:nvSpPr>
          <p:cNvPr id="9219" name="Rectangle 3"/>
          <p:cNvSpPr>
            <a:spLocks noGrp="1" noChangeArrowheads="1"/>
          </p:cNvSpPr>
          <p:nvPr>
            <p:ph type="dt" idx="1"/>
          </p:nvPr>
        </p:nvSpPr>
        <p:spPr bwMode="auto">
          <a:xfrm>
            <a:off x="3995150" y="0"/>
            <a:ext cx="3056520" cy="463392"/>
          </a:xfrm>
          <a:prstGeom prst="rect">
            <a:avLst/>
          </a:prstGeom>
          <a:noFill/>
          <a:ln w="9525">
            <a:noFill/>
            <a:miter lim="800000"/>
            <a:headEnd/>
            <a:tailEnd/>
          </a:ln>
          <a:effectLst/>
        </p:spPr>
        <p:txBody>
          <a:bodyPr vert="horz" wrap="square" lIns="93336" tIns="46668" rIns="93336" bIns="46668" numCol="1" anchor="t" anchorCtr="0" compatLnSpc="1">
            <a:prstTxWarp prst="textNoShape">
              <a:avLst/>
            </a:prstTxWarp>
          </a:bodyPr>
          <a:lstStyle>
            <a:lvl1pPr algn="r" defTabSz="932690" eaLnBrk="0" hangingPunct="0">
              <a:defRPr sz="1200">
                <a:latin typeface="Times" pitchFamily="18"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98563" y="700088"/>
            <a:ext cx="4656137" cy="3490912"/>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4371" y="4422855"/>
            <a:ext cx="5644523" cy="4186397"/>
          </a:xfrm>
          <a:prstGeom prst="rect">
            <a:avLst/>
          </a:prstGeom>
          <a:noFill/>
          <a:ln w="9525">
            <a:noFill/>
            <a:miter lim="800000"/>
            <a:headEnd/>
            <a:tailEnd/>
          </a:ln>
          <a:effectLst/>
        </p:spPr>
        <p:txBody>
          <a:bodyPr vert="horz" wrap="square" lIns="93336" tIns="46668" rIns="93336" bIns="466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44122"/>
            <a:ext cx="3054927" cy="463392"/>
          </a:xfrm>
          <a:prstGeom prst="rect">
            <a:avLst/>
          </a:prstGeom>
          <a:noFill/>
          <a:ln w="9525">
            <a:noFill/>
            <a:miter lim="800000"/>
            <a:headEnd/>
            <a:tailEnd/>
          </a:ln>
          <a:effectLst/>
        </p:spPr>
        <p:txBody>
          <a:bodyPr vert="horz" wrap="square" lIns="93336" tIns="46668" rIns="93336" bIns="46668" numCol="1" anchor="b" anchorCtr="0" compatLnSpc="1">
            <a:prstTxWarp prst="textNoShape">
              <a:avLst/>
            </a:prstTxWarp>
          </a:bodyPr>
          <a:lstStyle>
            <a:lvl1pPr algn="l" defTabSz="932690" eaLnBrk="0" hangingPunct="0">
              <a:defRPr sz="1200">
                <a:latin typeface="Times" pitchFamily="18" charset="0"/>
              </a:defRPr>
            </a:lvl1pPr>
          </a:lstStyle>
          <a:p>
            <a:pPr>
              <a:defRPr/>
            </a:pPr>
            <a:endParaRPr lang="en-US"/>
          </a:p>
        </p:txBody>
      </p:sp>
      <p:sp>
        <p:nvSpPr>
          <p:cNvPr id="9223" name="Rectangle 7"/>
          <p:cNvSpPr>
            <a:spLocks noGrp="1" noChangeArrowheads="1"/>
          </p:cNvSpPr>
          <p:nvPr>
            <p:ph type="sldNum" sz="quarter" idx="5"/>
          </p:nvPr>
        </p:nvSpPr>
        <p:spPr bwMode="auto">
          <a:xfrm>
            <a:off x="3995150" y="8844122"/>
            <a:ext cx="3056520" cy="463392"/>
          </a:xfrm>
          <a:prstGeom prst="rect">
            <a:avLst/>
          </a:prstGeom>
          <a:noFill/>
          <a:ln w="9525">
            <a:noFill/>
            <a:miter lim="800000"/>
            <a:headEnd/>
            <a:tailEnd/>
          </a:ln>
          <a:effectLst/>
        </p:spPr>
        <p:txBody>
          <a:bodyPr vert="horz" wrap="square" lIns="93336" tIns="46668" rIns="93336" bIns="46668" numCol="1" anchor="b" anchorCtr="0" compatLnSpc="1">
            <a:prstTxWarp prst="textNoShape">
              <a:avLst/>
            </a:prstTxWarp>
          </a:bodyPr>
          <a:lstStyle>
            <a:lvl1pPr algn="r" defTabSz="932690" eaLnBrk="0" hangingPunct="0">
              <a:defRPr sz="1200">
                <a:latin typeface="Times" pitchFamily="18" charset="0"/>
              </a:defRPr>
            </a:lvl1pPr>
          </a:lstStyle>
          <a:p>
            <a:pPr>
              <a:defRPr/>
            </a:pPr>
            <a:fld id="{55594A38-E9F1-41C7-ABCA-BFFC6095BD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30275"/>
            <a:fld id="{5FA06421-23AC-4E3D-BACC-60E4FE9D48CF}" type="slidenum">
              <a:rPr lang="en-US" smtClean="0"/>
              <a:pPr defTabSz="930275"/>
              <a:t>1</a:t>
            </a:fld>
            <a:endParaRPr lang="en-US"/>
          </a:p>
        </p:txBody>
      </p:sp>
      <p:sp>
        <p:nvSpPr>
          <p:cNvPr id="29699" name="Rectangle 2"/>
          <p:cNvSpPr>
            <a:spLocks noGrp="1" noRot="1" noChangeAspect="1" noChangeArrowheads="1" noTextEdit="1"/>
          </p:cNvSpPr>
          <p:nvPr>
            <p:ph type="sldImg"/>
          </p:nvPr>
        </p:nvSpPr>
        <p:spPr>
          <a:xfrm>
            <a:off x="1206500" y="700088"/>
            <a:ext cx="4651375" cy="3489325"/>
          </a:xfrm>
          <a:solidFill>
            <a:srgbClr val="FFFFFF"/>
          </a:solidFill>
          <a:ln/>
        </p:spPr>
      </p:sp>
      <p:sp>
        <p:nvSpPr>
          <p:cNvPr id="29700" name="Rectangle 3"/>
          <p:cNvSpPr>
            <a:spLocks noGrp="1" noChangeArrowheads="1"/>
          </p:cNvSpPr>
          <p:nvPr>
            <p:ph type="body" idx="1"/>
          </p:nvPr>
        </p:nvSpPr>
        <p:spPr>
          <a:xfrm>
            <a:off x="940223" y="4419681"/>
            <a:ext cx="5172818" cy="4189571"/>
          </a:xfrm>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08665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10</a:t>
            </a:fld>
            <a:endParaRPr lang="en-US"/>
          </a:p>
        </p:txBody>
      </p:sp>
    </p:spTree>
    <p:extLst>
      <p:ext uri="{BB962C8B-B14F-4D97-AF65-F5344CB8AC3E}">
        <p14:creationId xmlns:p14="http://schemas.microsoft.com/office/powerpoint/2010/main" val="2346481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11</a:t>
            </a:fld>
            <a:endParaRPr lang="en-US"/>
          </a:p>
        </p:txBody>
      </p:sp>
    </p:spTree>
    <p:extLst>
      <p:ext uri="{BB962C8B-B14F-4D97-AF65-F5344CB8AC3E}">
        <p14:creationId xmlns:p14="http://schemas.microsoft.com/office/powerpoint/2010/main" val="682398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12</a:t>
            </a:fld>
            <a:endParaRPr lang="en-US"/>
          </a:p>
        </p:txBody>
      </p:sp>
    </p:spTree>
    <p:extLst>
      <p:ext uri="{BB962C8B-B14F-4D97-AF65-F5344CB8AC3E}">
        <p14:creationId xmlns:p14="http://schemas.microsoft.com/office/powerpoint/2010/main" val="2782354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13</a:t>
            </a:fld>
            <a:endParaRPr lang="en-US"/>
          </a:p>
        </p:txBody>
      </p:sp>
    </p:spTree>
    <p:extLst>
      <p:ext uri="{BB962C8B-B14F-4D97-AF65-F5344CB8AC3E}">
        <p14:creationId xmlns:p14="http://schemas.microsoft.com/office/powerpoint/2010/main" val="2612373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14</a:t>
            </a:fld>
            <a:endParaRPr lang="en-US"/>
          </a:p>
        </p:txBody>
      </p:sp>
    </p:spTree>
    <p:extLst>
      <p:ext uri="{BB962C8B-B14F-4D97-AF65-F5344CB8AC3E}">
        <p14:creationId xmlns:p14="http://schemas.microsoft.com/office/powerpoint/2010/main" val="2649364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20</a:t>
            </a:fld>
            <a:endParaRPr lang="en-US"/>
          </a:p>
        </p:txBody>
      </p:sp>
    </p:spTree>
    <p:extLst>
      <p:ext uri="{BB962C8B-B14F-4D97-AF65-F5344CB8AC3E}">
        <p14:creationId xmlns:p14="http://schemas.microsoft.com/office/powerpoint/2010/main" val="1311370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594A38-E9F1-41C7-ABCA-BFFC6095BD1F}"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2</a:t>
            </a:fld>
            <a:endParaRPr lang="en-US"/>
          </a:p>
        </p:txBody>
      </p:sp>
    </p:spTree>
    <p:extLst>
      <p:ext uri="{BB962C8B-B14F-4D97-AF65-F5344CB8AC3E}">
        <p14:creationId xmlns:p14="http://schemas.microsoft.com/office/powerpoint/2010/main" val="2756946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3</a:t>
            </a:fld>
            <a:endParaRPr lang="en-US"/>
          </a:p>
        </p:txBody>
      </p:sp>
    </p:spTree>
    <p:extLst>
      <p:ext uri="{BB962C8B-B14F-4D97-AF65-F5344CB8AC3E}">
        <p14:creationId xmlns:p14="http://schemas.microsoft.com/office/powerpoint/2010/main" val="74396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4</a:t>
            </a:fld>
            <a:endParaRPr lang="en-US"/>
          </a:p>
        </p:txBody>
      </p:sp>
    </p:spTree>
    <p:extLst>
      <p:ext uri="{BB962C8B-B14F-4D97-AF65-F5344CB8AC3E}">
        <p14:creationId xmlns:p14="http://schemas.microsoft.com/office/powerpoint/2010/main" val="389244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5</a:t>
            </a:fld>
            <a:endParaRPr lang="en-US"/>
          </a:p>
        </p:txBody>
      </p:sp>
    </p:spTree>
    <p:extLst>
      <p:ext uri="{BB962C8B-B14F-4D97-AF65-F5344CB8AC3E}">
        <p14:creationId xmlns:p14="http://schemas.microsoft.com/office/powerpoint/2010/main" val="3257306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6</a:t>
            </a:fld>
            <a:endParaRPr lang="en-US"/>
          </a:p>
        </p:txBody>
      </p:sp>
    </p:spTree>
    <p:extLst>
      <p:ext uri="{BB962C8B-B14F-4D97-AF65-F5344CB8AC3E}">
        <p14:creationId xmlns:p14="http://schemas.microsoft.com/office/powerpoint/2010/main" val="258786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7</a:t>
            </a:fld>
            <a:endParaRPr lang="en-US"/>
          </a:p>
        </p:txBody>
      </p:sp>
    </p:spTree>
    <p:extLst>
      <p:ext uri="{BB962C8B-B14F-4D97-AF65-F5344CB8AC3E}">
        <p14:creationId xmlns:p14="http://schemas.microsoft.com/office/powerpoint/2010/main" val="1954212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8</a:t>
            </a:fld>
            <a:endParaRPr lang="en-US"/>
          </a:p>
        </p:txBody>
      </p:sp>
    </p:spTree>
    <p:extLst>
      <p:ext uri="{BB962C8B-B14F-4D97-AF65-F5344CB8AC3E}">
        <p14:creationId xmlns:p14="http://schemas.microsoft.com/office/powerpoint/2010/main" val="3501226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5594A38-E9F1-41C7-ABCA-BFFC6095BD1F}" type="slidenum">
              <a:rPr lang="en-US" smtClean="0"/>
              <a:pPr>
                <a:defRPr/>
              </a:pPr>
              <a:t>9</a:t>
            </a:fld>
            <a:endParaRPr lang="en-US"/>
          </a:p>
        </p:txBody>
      </p:sp>
    </p:spTree>
    <p:extLst>
      <p:ext uri="{BB962C8B-B14F-4D97-AF65-F5344CB8AC3E}">
        <p14:creationId xmlns:p14="http://schemas.microsoft.com/office/powerpoint/2010/main" val="3256814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114800" cy="6858000"/>
          </a:xfrm>
          <a:prstGeom prst="rect">
            <a:avLst/>
          </a:prstGeom>
          <a:solidFill>
            <a:srgbClr val="008000"/>
          </a:solidFill>
          <a:ln w="9525">
            <a:noFill/>
            <a:miter lim="800000"/>
            <a:headEnd/>
            <a:tailEnd/>
          </a:ln>
          <a:effectLst/>
        </p:spPr>
        <p:txBody>
          <a:bodyPr wrap="none" anchor="ctr"/>
          <a:lstStyle/>
          <a:p>
            <a:pPr>
              <a:defRPr/>
            </a:pPr>
            <a:endParaRPr kumimoji="1" lang="en-US">
              <a:latin typeface="Times New Roman" pitchFamily="18"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defRPr/>
            </a:pPr>
            <a:endParaRPr kumimoji="1" lang="en-US">
              <a:latin typeface="Times New Roman" pitchFamily="18" charset="0"/>
            </a:endParaRPr>
          </a:p>
        </p:txBody>
      </p:sp>
      <p:graphicFrame>
        <p:nvGraphicFramePr>
          <p:cNvPr id="6" name="Object 14" descr="Equip for Equality logo"/>
          <p:cNvGraphicFramePr>
            <a:graphicFrameLocks noChangeAspect="1"/>
          </p:cNvGraphicFramePr>
          <p:nvPr>
            <p:extLst>
              <p:ext uri="{D42A27DB-BD31-4B8C-83A1-F6EECF244321}">
                <p14:modId xmlns:p14="http://schemas.microsoft.com/office/powerpoint/2010/main" val="3740106557"/>
              </p:ext>
            </p:extLst>
          </p:nvPr>
        </p:nvGraphicFramePr>
        <p:xfrm>
          <a:off x="8229600" y="76200"/>
          <a:ext cx="838200" cy="838200"/>
        </p:xfrm>
        <a:graphic>
          <a:graphicData uri="http://schemas.openxmlformats.org/presentationml/2006/ole">
            <mc:AlternateContent xmlns:mc="http://schemas.openxmlformats.org/markup-compatibility/2006">
              <mc:Choice xmlns:v="urn:schemas-microsoft-com:vml" Requires="v">
                <p:oleObj spid="_x0000_s1026" r:id="rId3" imgW="0" imgH="0" progId="">
                  <p:embed/>
                </p:oleObj>
              </mc:Choice>
              <mc:Fallback>
                <p:oleObj r:id="rId3" imgW="0" imgH="0" progId="">
                  <p:embed/>
                  <p:pic>
                    <p:nvPicPr>
                      <p:cNvPr id="6" name="Object 14" descr="Equip for Equalit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76200"/>
                        <a:ext cx="8382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16"/>
          <p:cNvSpPr>
            <a:spLocks noChangeArrowheads="1"/>
          </p:cNvSpPr>
          <p:nvPr userDrawn="1"/>
        </p:nvSpPr>
        <p:spPr bwMode="auto">
          <a:xfrm>
            <a:off x="3457575" y="3238500"/>
            <a:ext cx="9144000" cy="0"/>
          </a:xfrm>
          <a:prstGeom prst="rect">
            <a:avLst/>
          </a:prstGeom>
          <a:noFill/>
          <a:ln w="9525">
            <a:noFill/>
            <a:miter lim="800000"/>
            <a:headEnd/>
            <a:tailEnd/>
          </a:ln>
          <a:effectLst/>
        </p:spPr>
        <p:txBody>
          <a:bodyPr>
            <a:spAutoFit/>
          </a:bodyPr>
          <a:lstStyle/>
          <a:p>
            <a:pPr>
              <a:defRPr/>
            </a:pPr>
            <a:endParaRPr lang="en-US"/>
          </a:p>
        </p:txBody>
      </p:sp>
      <p:sp>
        <p:nvSpPr>
          <p:cNvPr id="301060" name="Rectangle 4"/>
          <p:cNvSpPr>
            <a:spLocks noGrp="1" noChangeArrowheads="1"/>
          </p:cNvSpPr>
          <p:nvPr>
            <p:ph type="subTitle" idx="1"/>
          </p:nvPr>
        </p:nvSpPr>
        <p:spPr>
          <a:xfrm>
            <a:off x="4673600" y="2927350"/>
            <a:ext cx="3657600" cy="1822450"/>
          </a:xfrm>
        </p:spPr>
        <p:txBody>
          <a:bodyPr anchor="b"/>
          <a:lstStyle>
            <a:lvl1pPr marL="0" indent="0">
              <a:buFontTx/>
              <a:buNone/>
              <a:defRPr>
                <a:solidFill>
                  <a:schemeClr val="tx2"/>
                </a:solidFill>
              </a:defRPr>
            </a:lvl1pPr>
          </a:lstStyle>
          <a:p>
            <a:r>
              <a:rPr lang="en-US"/>
              <a:t>Click to edit Master subtitle style</a:t>
            </a:r>
          </a:p>
        </p:txBody>
      </p:sp>
      <p:sp>
        <p:nvSpPr>
          <p:cNvPr id="30106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8" name="Date Placeholder 7"/>
          <p:cNvSpPr>
            <a:spLocks noGrp="1" noChangeArrowheads="1"/>
          </p:cNvSpPr>
          <p:nvPr>
            <p:ph type="dt" sz="quarter" idx="10"/>
          </p:nvPr>
        </p:nvSpPr>
        <p:spPr bwMode="auto">
          <a:xfrm>
            <a:off x="2667000" y="6553200"/>
            <a:ext cx="1905000" cy="304800"/>
          </a:xfrm>
          <a:prstGeom prst="rect">
            <a:avLst/>
          </a:prstGeom>
          <a:ln>
            <a:miter lim="800000"/>
            <a:headEnd/>
            <a:tailEnd/>
          </a:ln>
        </p:spPr>
        <p:txBody>
          <a:bodyPr vert="horz" wrap="square" lIns="91440" tIns="45720" rIns="91440" bIns="45720" numCol="1" anchor="b" anchorCtr="0" compatLnSpc="1">
            <a:prstTxWarp prst="textNoShape">
              <a:avLst/>
            </a:prstTxWarp>
            <a:spAutoFit/>
          </a:bodyPr>
          <a:lstStyle>
            <a:lvl1pPr algn="r">
              <a:defRPr sz="1400">
                <a:solidFill>
                  <a:schemeClr val="bg1"/>
                </a:solidFill>
                <a:latin typeface="+mn-lt"/>
              </a:defRPr>
            </a:lvl1pPr>
          </a:lstStyle>
          <a:p>
            <a:pPr>
              <a:defRPr/>
            </a:pPr>
            <a:endParaRPr lang="en-US"/>
          </a:p>
        </p:txBody>
      </p:sp>
      <p:sp>
        <p:nvSpPr>
          <p:cNvPr id="9" name="Footer Placeholder 8"/>
          <p:cNvSpPr>
            <a:spLocks noGrp="1" noChangeArrowheads="1"/>
          </p:cNvSpPr>
          <p:nvPr>
            <p:ph type="ftr" sz="quarter" idx="11"/>
          </p:nvPr>
        </p:nvSpPr>
        <p:spPr bwMode="auto">
          <a:xfrm>
            <a:off x="5195888" y="6553200"/>
            <a:ext cx="3279775" cy="304800"/>
          </a:xfrm>
          <a:prstGeom prst="rect">
            <a:avLst/>
          </a:prstGeom>
          <a:ln>
            <a:miter lim="800000"/>
            <a:headEnd/>
            <a:tailEnd/>
          </a:ln>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pPr>
              <a:defRPr/>
            </a:pPr>
            <a:endParaRPr lang="en-US"/>
          </a:p>
        </p:txBody>
      </p:sp>
      <p:sp>
        <p:nvSpPr>
          <p:cNvPr id="10" name="Rectangle 9"/>
          <p:cNvSpPr>
            <a:spLocks noGrp="1" noChangeArrowheads="1"/>
          </p:cNvSpPr>
          <p:nvPr>
            <p:ph type="sldNum" sz="quarter" idx="12"/>
          </p:nvPr>
        </p:nvSpPr>
        <p:spPr>
          <a:xfrm>
            <a:off x="9525" y="6359525"/>
            <a:ext cx="587375" cy="488950"/>
          </a:xfrm>
        </p:spPr>
        <p:txBody>
          <a:bodyPr anchorCtr="0"/>
          <a:lstStyle>
            <a:lvl1pPr>
              <a:defRPr/>
            </a:lvl1pPr>
          </a:lstStyle>
          <a:p>
            <a:pPr>
              <a:defRPr/>
            </a:pPr>
            <a:fld id="{EEA32BC1-3AEF-4E68-ADAC-A4F818A9523C}" type="slidenum">
              <a:rPr lang="en-US"/>
              <a:pPr>
                <a:defRPr/>
              </a:pPr>
              <a:t>‹#›</a:t>
            </a:fld>
            <a:endParaRPr lang="en-US"/>
          </a:p>
        </p:txBody>
      </p:sp>
      <p:sp>
        <p:nvSpPr>
          <p:cNvPr id="3" name="Text Placeholder 2">
            <a:extLst>
              <a:ext uri="{FF2B5EF4-FFF2-40B4-BE49-F238E27FC236}">
                <a16:creationId xmlns:a16="http://schemas.microsoft.com/office/drawing/2014/main" id="{3AB4E329-AEDA-4D8A-9CA2-4862885F1A74}"/>
              </a:ext>
            </a:extLst>
          </p:cNvPr>
          <p:cNvSpPr>
            <a:spLocks noGrp="1"/>
          </p:cNvSpPr>
          <p:nvPr>
            <p:ph type="body" sz="quarter" idx="13"/>
          </p:nvPr>
        </p:nvSpPr>
        <p:spPr>
          <a:xfrm>
            <a:off x="1066800" y="3124200"/>
            <a:ext cx="2667000" cy="16256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a:extLst>
              <a:ext uri="{FF2B5EF4-FFF2-40B4-BE49-F238E27FC236}">
                <a16:creationId xmlns:a16="http://schemas.microsoft.com/office/drawing/2014/main" id="{6F74566A-959F-4D71-8C58-27C17F7C3F52}"/>
              </a:ext>
            </a:extLst>
          </p:cNvPr>
          <p:cNvSpPr>
            <a:spLocks noGrp="1"/>
          </p:cNvSpPr>
          <p:nvPr>
            <p:ph type="pic" sz="quarter" idx="14"/>
          </p:nvPr>
        </p:nvSpPr>
        <p:spPr>
          <a:xfrm>
            <a:off x="4343400" y="152400"/>
            <a:ext cx="3581400" cy="603250"/>
          </a:xfrm>
        </p:spPr>
        <p:txBody>
          <a:bodyPr/>
          <a:lstStyle/>
          <a:p>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A37AC4B4-91EF-4C42-B6D7-C2D64200793E}"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18C311E0-1D8D-448C-8A6D-6D2E63293E12}"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94084E06-C388-4810-AB40-F47A4B5B3D47}"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E316096F-EF59-4FD2-B379-5CB581535154}"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8D491B8D-77F9-4103-A3F1-B94FC4446AFA}"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 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114800" cy="6858000"/>
          </a:xfrm>
          <a:prstGeom prst="rect">
            <a:avLst/>
          </a:prstGeom>
          <a:solidFill>
            <a:srgbClr val="008000"/>
          </a:solidFill>
          <a:ln w="9525">
            <a:noFill/>
            <a:miter lim="800000"/>
            <a:headEnd/>
            <a:tailEnd/>
          </a:ln>
          <a:effectLst/>
        </p:spPr>
        <p:txBody>
          <a:bodyPr wrap="none" anchor="ctr"/>
          <a:lstStyle/>
          <a:p>
            <a:pPr>
              <a:defRPr/>
            </a:pPr>
            <a:endParaRPr kumimoji="1" lang="en-US">
              <a:latin typeface="Times New Roman" pitchFamily="18"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defRPr/>
            </a:pPr>
            <a:endParaRPr kumimoji="1" lang="en-US">
              <a:latin typeface="Times New Roman" pitchFamily="18" charset="0"/>
            </a:endParaRPr>
          </a:p>
        </p:txBody>
      </p:sp>
      <p:sp>
        <p:nvSpPr>
          <p:cNvPr id="7" name="Rectangle 16"/>
          <p:cNvSpPr>
            <a:spLocks noChangeArrowheads="1"/>
          </p:cNvSpPr>
          <p:nvPr userDrawn="1"/>
        </p:nvSpPr>
        <p:spPr bwMode="auto">
          <a:xfrm>
            <a:off x="3457575" y="3238500"/>
            <a:ext cx="9144000" cy="0"/>
          </a:xfrm>
          <a:prstGeom prst="rect">
            <a:avLst/>
          </a:prstGeom>
          <a:noFill/>
          <a:ln w="9525">
            <a:noFill/>
            <a:miter lim="800000"/>
            <a:headEnd/>
            <a:tailEnd/>
          </a:ln>
          <a:effectLst/>
        </p:spPr>
        <p:txBody>
          <a:bodyPr>
            <a:spAutoFit/>
          </a:bodyPr>
          <a:lstStyle/>
          <a:p>
            <a:pPr>
              <a:defRPr/>
            </a:pPr>
            <a:endParaRPr lang="en-US"/>
          </a:p>
        </p:txBody>
      </p:sp>
      <p:sp>
        <p:nvSpPr>
          <p:cNvPr id="301060" name="Rectangle 4"/>
          <p:cNvSpPr>
            <a:spLocks noGrp="1" noChangeArrowheads="1"/>
          </p:cNvSpPr>
          <p:nvPr>
            <p:ph type="subTitle" idx="1"/>
          </p:nvPr>
        </p:nvSpPr>
        <p:spPr>
          <a:xfrm>
            <a:off x="4673600" y="2927350"/>
            <a:ext cx="3657600" cy="1822450"/>
          </a:xfrm>
        </p:spPr>
        <p:txBody>
          <a:bodyPr anchor="b"/>
          <a:lstStyle>
            <a:lvl1pPr marL="0" indent="0">
              <a:buFontTx/>
              <a:buNone/>
              <a:defRPr>
                <a:solidFill>
                  <a:schemeClr val="tx2"/>
                </a:solidFill>
              </a:defRPr>
            </a:lvl1pPr>
          </a:lstStyle>
          <a:p>
            <a:r>
              <a:rPr lang="en-US"/>
              <a:t>Click to edit Master subtitle style</a:t>
            </a:r>
          </a:p>
        </p:txBody>
      </p:sp>
      <p:sp>
        <p:nvSpPr>
          <p:cNvPr id="30106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8" name="Date Placeholder 7"/>
          <p:cNvSpPr>
            <a:spLocks noGrp="1" noChangeArrowheads="1"/>
          </p:cNvSpPr>
          <p:nvPr>
            <p:ph type="dt" sz="quarter" idx="10"/>
          </p:nvPr>
        </p:nvSpPr>
        <p:spPr bwMode="auto">
          <a:xfrm>
            <a:off x="2667000" y="6553200"/>
            <a:ext cx="1905000" cy="304800"/>
          </a:xfrm>
          <a:prstGeom prst="rect">
            <a:avLst/>
          </a:prstGeom>
          <a:ln>
            <a:miter lim="800000"/>
            <a:headEnd/>
            <a:tailEnd/>
          </a:ln>
        </p:spPr>
        <p:txBody>
          <a:bodyPr vert="horz" wrap="square" lIns="91440" tIns="45720" rIns="91440" bIns="45720" numCol="1" anchor="b" anchorCtr="0" compatLnSpc="1">
            <a:prstTxWarp prst="textNoShape">
              <a:avLst/>
            </a:prstTxWarp>
            <a:spAutoFit/>
          </a:bodyPr>
          <a:lstStyle>
            <a:lvl1pPr algn="r">
              <a:defRPr sz="1400">
                <a:solidFill>
                  <a:schemeClr val="bg1"/>
                </a:solidFill>
                <a:latin typeface="+mn-lt"/>
              </a:defRPr>
            </a:lvl1pPr>
          </a:lstStyle>
          <a:p>
            <a:pPr>
              <a:defRPr/>
            </a:pPr>
            <a:endParaRPr lang="en-US"/>
          </a:p>
        </p:txBody>
      </p:sp>
      <p:sp>
        <p:nvSpPr>
          <p:cNvPr id="9" name="Footer Placeholder 8"/>
          <p:cNvSpPr>
            <a:spLocks noGrp="1" noChangeArrowheads="1"/>
          </p:cNvSpPr>
          <p:nvPr>
            <p:ph type="ftr" sz="quarter" idx="11"/>
          </p:nvPr>
        </p:nvSpPr>
        <p:spPr bwMode="auto">
          <a:xfrm>
            <a:off x="5195888" y="6553200"/>
            <a:ext cx="3279775" cy="304800"/>
          </a:xfrm>
          <a:prstGeom prst="rect">
            <a:avLst/>
          </a:prstGeom>
          <a:ln>
            <a:miter lim="800000"/>
            <a:headEnd/>
            <a:tailEnd/>
          </a:ln>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pPr>
              <a:defRPr/>
            </a:pPr>
            <a:endParaRPr lang="en-US"/>
          </a:p>
        </p:txBody>
      </p:sp>
      <p:sp>
        <p:nvSpPr>
          <p:cNvPr id="10" name="Rectangle 9"/>
          <p:cNvSpPr>
            <a:spLocks noGrp="1" noChangeArrowheads="1"/>
          </p:cNvSpPr>
          <p:nvPr>
            <p:ph type="sldNum" sz="quarter" idx="12"/>
          </p:nvPr>
        </p:nvSpPr>
        <p:spPr>
          <a:xfrm>
            <a:off x="9525" y="6359525"/>
            <a:ext cx="587375" cy="488950"/>
          </a:xfrm>
        </p:spPr>
        <p:txBody>
          <a:bodyPr anchorCtr="0"/>
          <a:lstStyle>
            <a:lvl1pPr>
              <a:defRPr/>
            </a:lvl1pPr>
          </a:lstStyle>
          <a:p>
            <a:pPr>
              <a:defRPr/>
            </a:pPr>
            <a:fld id="{EEA32BC1-3AEF-4E68-ADAC-A4F818A9523C}" type="slidenum">
              <a:rPr lang="en-US"/>
              <a:pPr>
                <a:defRPr/>
              </a:pPr>
              <a:t>‹#›</a:t>
            </a:fld>
            <a:endParaRPr lang="en-US"/>
          </a:p>
        </p:txBody>
      </p:sp>
      <p:sp>
        <p:nvSpPr>
          <p:cNvPr id="3" name="Text Placeholder 2">
            <a:extLst>
              <a:ext uri="{FF2B5EF4-FFF2-40B4-BE49-F238E27FC236}">
                <a16:creationId xmlns:a16="http://schemas.microsoft.com/office/drawing/2014/main" id="{3AB4E329-AEDA-4D8A-9CA2-4862885F1A74}"/>
              </a:ext>
            </a:extLst>
          </p:cNvPr>
          <p:cNvSpPr>
            <a:spLocks noGrp="1"/>
          </p:cNvSpPr>
          <p:nvPr>
            <p:ph type="body" sz="quarter" idx="13"/>
          </p:nvPr>
        </p:nvSpPr>
        <p:spPr>
          <a:xfrm>
            <a:off x="1066800" y="3124200"/>
            <a:ext cx="2667000" cy="16256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a:extLst>
              <a:ext uri="{FF2B5EF4-FFF2-40B4-BE49-F238E27FC236}">
                <a16:creationId xmlns:a16="http://schemas.microsoft.com/office/drawing/2014/main" id="{6F74566A-959F-4D71-8C58-27C17F7C3F52}"/>
              </a:ext>
            </a:extLst>
          </p:cNvPr>
          <p:cNvSpPr>
            <a:spLocks noGrp="1"/>
          </p:cNvSpPr>
          <p:nvPr>
            <p:ph type="pic" sz="quarter" idx="14"/>
          </p:nvPr>
        </p:nvSpPr>
        <p:spPr>
          <a:xfrm>
            <a:off x="4343400" y="152400"/>
            <a:ext cx="3581400" cy="603250"/>
          </a:xfrm>
        </p:spPr>
        <p:txBody>
          <a:bodyPr/>
          <a:lstStyle/>
          <a:p>
            <a:endParaRPr lang="en-US"/>
          </a:p>
        </p:txBody>
      </p:sp>
      <p:sp>
        <p:nvSpPr>
          <p:cNvPr id="11" name="Picture Placeholder 10">
            <a:extLst>
              <a:ext uri="{FF2B5EF4-FFF2-40B4-BE49-F238E27FC236}">
                <a16:creationId xmlns:a16="http://schemas.microsoft.com/office/drawing/2014/main" id="{3AE4F2C8-3843-4231-924D-2936ABFE3824}"/>
              </a:ext>
            </a:extLst>
          </p:cNvPr>
          <p:cNvSpPr>
            <a:spLocks noGrp="1"/>
          </p:cNvSpPr>
          <p:nvPr>
            <p:ph type="pic" sz="quarter" idx="15"/>
          </p:nvPr>
        </p:nvSpPr>
        <p:spPr>
          <a:xfrm>
            <a:off x="8153400" y="152400"/>
            <a:ext cx="841248" cy="841248"/>
          </a:xfrm>
        </p:spPr>
        <p:txBody>
          <a:bodyPr/>
          <a:lstStyle/>
          <a:p>
            <a:endParaRPr lang="en-US"/>
          </a:p>
        </p:txBody>
      </p:sp>
    </p:spTree>
    <p:extLst>
      <p:ext uri="{BB962C8B-B14F-4D97-AF65-F5344CB8AC3E}">
        <p14:creationId xmlns:p14="http://schemas.microsoft.com/office/powerpoint/2010/main" val="2449800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0F10921-E182-42EE-B7EE-58D80DFC4896}" type="slidenum">
              <a:rPr lang="en-US"/>
              <a:pPr>
                <a:defRPr/>
              </a:pPr>
              <a:t>‹#›</a:t>
            </a:fld>
            <a:endParaRPr lang="en-US"/>
          </a:p>
        </p:txBody>
      </p:sp>
      <p:sp>
        <p:nvSpPr>
          <p:cNvPr id="6" name="Picture Placeholder 5">
            <a:extLst>
              <a:ext uri="{FF2B5EF4-FFF2-40B4-BE49-F238E27FC236}">
                <a16:creationId xmlns:a16="http://schemas.microsoft.com/office/drawing/2014/main" id="{A77E4385-C2B8-4AFE-BC49-0AB816BF4899}"/>
              </a:ext>
            </a:extLst>
          </p:cNvPr>
          <p:cNvSpPr>
            <a:spLocks noGrp="1"/>
          </p:cNvSpPr>
          <p:nvPr>
            <p:ph type="pic" sz="quarter" idx="11"/>
          </p:nvPr>
        </p:nvSpPr>
        <p:spPr>
          <a:xfrm>
            <a:off x="6705600" y="173102"/>
            <a:ext cx="2212848" cy="1655698"/>
          </a:xfrm>
        </p:spPr>
        <p:txBody>
          <a:bodyPr/>
          <a:lstStyle/>
          <a:p>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2DFDB1FD-38C5-445B-ACE3-BB259D1478A2}"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E8D971C-824E-4147-8143-D1BB4EDAB83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3E5F7-C9DE-42E2-A282-F3DF860A758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03F80D-1885-4706-822B-BF47DC5945B6}"/>
              </a:ext>
            </a:extLst>
          </p:cNvPr>
          <p:cNvSpPr>
            <a:spLocks noGrp="1"/>
          </p:cNvSpPr>
          <p:nvPr>
            <p:ph type="sldNum" sz="quarter" idx="10"/>
          </p:nvPr>
        </p:nvSpPr>
        <p:spPr/>
        <p:txBody>
          <a:bodyPr/>
          <a:lstStyle/>
          <a:p>
            <a:pPr>
              <a:defRPr/>
            </a:pPr>
            <a:fld id="{8ED05E77-D22F-4E9E-A66F-0F845C578381}" type="slidenum">
              <a:rPr lang="en-US" smtClean="0"/>
              <a:pPr>
                <a:defRPr/>
              </a:pPr>
              <a:t>‹#›</a:t>
            </a:fld>
            <a:endParaRPr lang="en-US"/>
          </a:p>
        </p:txBody>
      </p:sp>
    </p:spTree>
    <p:extLst>
      <p:ext uri="{BB962C8B-B14F-4D97-AF65-F5344CB8AC3E}">
        <p14:creationId xmlns:p14="http://schemas.microsoft.com/office/powerpoint/2010/main" val="335528771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9652A3C5-3728-4835-B7F1-5E4FCD93EB1F}"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F85909AB-4F9A-4D0E-9515-8F97E3746EEE}" type="slidenum">
              <a:rPr lang="en-US"/>
              <a:pPr>
                <a:defRPr/>
              </a:pPr>
              <a:t>‹#›</a:t>
            </a:fld>
            <a:endParaRPr lang="en-US"/>
          </a:p>
        </p:txBody>
      </p:sp>
      <p:sp>
        <p:nvSpPr>
          <p:cNvPr id="5" name="Text Placeholder 4">
            <a:extLst>
              <a:ext uri="{FF2B5EF4-FFF2-40B4-BE49-F238E27FC236}">
                <a16:creationId xmlns:a16="http://schemas.microsoft.com/office/drawing/2014/main" id="{F4896247-48DA-47C2-B210-BFA30FACD640}"/>
              </a:ext>
            </a:extLst>
          </p:cNvPr>
          <p:cNvSpPr>
            <a:spLocks noGrp="1"/>
          </p:cNvSpPr>
          <p:nvPr>
            <p:ph type="body" sz="quarter" idx="11"/>
          </p:nvPr>
        </p:nvSpPr>
        <p:spPr>
          <a:xfrm>
            <a:off x="762000" y="2209800"/>
            <a:ext cx="8382000" cy="68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a:extLst>
              <a:ext uri="{FF2B5EF4-FFF2-40B4-BE49-F238E27FC236}">
                <a16:creationId xmlns:a16="http://schemas.microsoft.com/office/drawing/2014/main" id="{6BAE19D0-88B5-490A-B185-5F51A40EA4E2}"/>
              </a:ext>
            </a:extLst>
          </p:cNvPr>
          <p:cNvSpPr>
            <a:spLocks noGrp="1"/>
          </p:cNvSpPr>
          <p:nvPr>
            <p:ph type="body" sz="quarter" idx="12"/>
          </p:nvPr>
        </p:nvSpPr>
        <p:spPr>
          <a:xfrm>
            <a:off x="762000" y="3048000"/>
            <a:ext cx="8382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1444BE35-4DFF-4758-8FDA-8A50F0FB0C58}"/>
              </a:ext>
            </a:extLst>
          </p:cNvPr>
          <p:cNvSpPr>
            <a:spLocks noGrp="1"/>
          </p:cNvSpPr>
          <p:nvPr>
            <p:ph type="body" sz="quarter" idx="13"/>
          </p:nvPr>
        </p:nvSpPr>
        <p:spPr>
          <a:xfrm>
            <a:off x="762000" y="5943600"/>
            <a:ext cx="83820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F85909AB-4F9A-4D0E-9515-8F97E3746EEE}" type="slidenum">
              <a:rPr lang="en-US"/>
              <a:pPr>
                <a:defRPr/>
              </a:pPr>
              <a:t>‹#›</a:t>
            </a:fld>
            <a:endParaRPr lang="en-US"/>
          </a:p>
        </p:txBody>
      </p:sp>
      <p:sp>
        <p:nvSpPr>
          <p:cNvPr id="5" name="Text Placeholder 4">
            <a:extLst>
              <a:ext uri="{FF2B5EF4-FFF2-40B4-BE49-F238E27FC236}">
                <a16:creationId xmlns:a16="http://schemas.microsoft.com/office/drawing/2014/main" id="{F4896247-48DA-47C2-B210-BFA30FACD640}"/>
              </a:ext>
            </a:extLst>
          </p:cNvPr>
          <p:cNvSpPr>
            <a:spLocks noGrp="1"/>
          </p:cNvSpPr>
          <p:nvPr>
            <p:ph type="body" sz="quarter" idx="11"/>
          </p:nvPr>
        </p:nvSpPr>
        <p:spPr>
          <a:xfrm>
            <a:off x="762000" y="2209800"/>
            <a:ext cx="8382000" cy="68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a:extLst>
              <a:ext uri="{FF2B5EF4-FFF2-40B4-BE49-F238E27FC236}">
                <a16:creationId xmlns:a16="http://schemas.microsoft.com/office/drawing/2014/main" id="{6BAE19D0-88B5-490A-B185-5F51A40EA4E2}"/>
              </a:ext>
            </a:extLst>
          </p:cNvPr>
          <p:cNvSpPr>
            <a:spLocks noGrp="1"/>
          </p:cNvSpPr>
          <p:nvPr>
            <p:ph type="body" sz="quarter" idx="12"/>
          </p:nvPr>
        </p:nvSpPr>
        <p:spPr>
          <a:xfrm>
            <a:off x="762000" y="3048000"/>
            <a:ext cx="8382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1444BE35-4DFF-4758-8FDA-8A50F0FB0C58}"/>
              </a:ext>
            </a:extLst>
          </p:cNvPr>
          <p:cNvSpPr>
            <a:spLocks noGrp="1"/>
          </p:cNvSpPr>
          <p:nvPr>
            <p:ph type="body" sz="quarter" idx="13"/>
          </p:nvPr>
        </p:nvSpPr>
        <p:spPr>
          <a:xfrm>
            <a:off x="762000" y="5943600"/>
            <a:ext cx="83820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35B5ED69-05DF-4E34-94C9-0165381FA0D2}"/>
              </a:ext>
            </a:extLst>
          </p:cNvPr>
          <p:cNvSpPr>
            <a:spLocks noGrp="1"/>
          </p:cNvSpPr>
          <p:nvPr>
            <p:ph type="pic" sz="quarter" idx="14"/>
          </p:nvPr>
        </p:nvSpPr>
        <p:spPr>
          <a:xfrm>
            <a:off x="6705600" y="147194"/>
            <a:ext cx="2212848" cy="1655064"/>
          </a:xfrm>
        </p:spPr>
        <p:txBody>
          <a:bodyPr/>
          <a:lstStyle/>
          <a:p>
            <a:endParaRPr lang="en-US" dirty="0"/>
          </a:p>
        </p:txBody>
      </p:sp>
    </p:spTree>
    <p:extLst>
      <p:ext uri="{BB962C8B-B14F-4D97-AF65-F5344CB8AC3E}">
        <p14:creationId xmlns:p14="http://schemas.microsoft.com/office/powerpoint/2010/main" val="28071047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3200400" cy="6858000"/>
            <a:chOff x="0" y="0"/>
            <a:chExt cx="2016" cy="4320"/>
          </a:xfrm>
        </p:grpSpPr>
        <p:sp>
          <p:nvSpPr>
            <p:cNvPr id="300035" name="Rectangle 3"/>
            <p:cNvSpPr>
              <a:spLocks noChangeArrowheads="1"/>
            </p:cNvSpPr>
            <p:nvPr/>
          </p:nvSpPr>
          <p:spPr bwMode="auto">
            <a:xfrm>
              <a:off x="0" y="0"/>
              <a:ext cx="480" cy="4320"/>
            </a:xfrm>
            <a:prstGeom prst="rect">
              <a:avLst/>
            </a:prstGeom>
            <a:solidFill>
              <a:srgbClr val="008000"/>
            </a:solidFill>
            <a:ln w="9525">
              <a:noFill/>
              <a:miter lim="800000"/>
              <a:headEnd/>
              <a:tailEnd/>
            </a:ln>
            <a:effectLst/>
          </p:spPr>
          <p:txBody>
            <a:bodyPr wrap="none" anchor="ctr"/>
            <a:lstStyle/>
            <a:p>
              <a:pPr>
                <a:defRPr/>
              </a:pPr>
              <a:endParaRPr lang="en-US"/>
            </a:p>
          </p:txBody>
        </p:sp>
        <p:sp>
          <p:nvSpPr>
            <p:cNvPr id="300036" name="Rectangle 4"/>
            <p:cNvSpPr>
              <a:spLocks noChangeArrowheads="1"/>
            </p:cNvSpPr>
            <p:nvPr/>
          </p:nvSpPr>
          <p:spPr bwMode="auto">
            <a:xfrm>
              <a:off x="432" y="0"/>
              <a:ext cx="1584" cy="672"/>
            </a:xfrm>
            <a:prstGeom prst="rect">
              <a:avLst/>
            </a:prstGeom>
            <a:solidFill>
              <a:srgbClr val="008000"/>
            </a:solidFill>
            <a:ln w="9525">
              <a:noFill/>
              <a:miter lim="800000"/>
              <a:headEnd/>
              <a:tailEnd/>
            </a:ln>
            <a:effectLst/>
          </p:spPr>
          <p:txBody>
            <a:bodyPr wrap="none" anchor="ctr"/>
            <a:lstStyle/>
            <a:p>
              <a:pPr>
                <a:defRPr/>
              </a:pPr>
              <a:endParaRPr lang="en-US"/>
            </a:p>
          </p:txBody>
        </p:sp>
      </p:grpSp>
      <p:sp>
        <p:nvSpPr>
          <p:cNvPr id="300037" name="AutoShape 5"/>
          <p:cNvSpPr>
            <a:spLocks noChangeArrowheads="1"/>
          </p:cNvSpPr>
          <p:nvPr userDrawn="1"/>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defRPr/>
            </a:pPr>
            <a:endParaRPr kumimoji="1" lang="en-US">
              <a:latin typeface="Times New Roman" pitchFamily="18" charset="0"/>
            </a:endParaRPr>
          </a:p>
        </p:txBody>
      </p:sp>
      <p:sp>
        <p:nvSpPr>
          <p:cNvPr id="300038" name="Rectangle 6"/>
          <p:cNvSpPr>
            <a:spLocks noGrp="1" noChangeArrowheads="1"/>
          </p:cNvSpPr>
          <p:nvPr>
            <p:ph type="title"/>
          </p:nvPr>
        </p:nvSpPr>
        <p:spPr bwMode="auto">
          <a:xfrm>
            <a:off x="762000" y="1050926"/>
            <a:ext cx="76962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0039" name="Rectangle 7"/>
          <p:cNvSpPr>
            <a:spLocks noGrp="1" noChangeArrowheads="1"/>
          </p:cNvSpPr>
          <p:nvPr>
            <p:ph type="body" idx="1"/>
          </p:nvPr>
        </p:nvSpPr>
        <p:spPr bwMode="auto">
          <a:xfrm>
            <a:off x="760284" y="2208213"/>
            <a:ext cx="8383716"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004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lgn="l">
              <a:defRPr sz="2600" b="1">
                <a:solidFill>
                  <a:schemeClr val="bg1"/>
                </a:solidFill>
                <a:latin typeface="+mn-lt"/>
              </a:defRPr>
            </a:lvl1pPr>
          </a:lstStyle>
          <a:p>
            <a:pPr>
              <a:defRPr/>
            </a:pPr>
            <a:fld id="{8ED05E77-D22F-4E9E-A66F-0F845C578381}" type="slidenum">
              <a:rPr lang="en-US"/>
              <a:pPr>
                <a:defRPr/>
              </a:pPr>
              <a:t>‹#›</a:t>
            </a:fld>
            <a:endParaRPr lang="en-US"/>
          </a:p>
        </p:txBody>
      </p:sp>
      <p:grpSp>
        <p:nvGrpSpPr>
          <p:cNvPr id="3079" name="Group 11"/>
          <p:cNvGrpSpPr>
            <a:grpSpLocks/>
          </p:cNvGrpSpPr>
          <p:nvPr/>
        </p:nvGrpSpPr>
        <p:grpSpPr bwMode="auto">
          <a:xfrm>
            <a:off x="228600" y="1890713"/>
            <a:ext cx="7391400" cy="319087"/>
            <a:chOff x="144" y="1248"/>
            <a:chExt cx="4656" cy="201"/>
          </a:xfrm>
        </p:grpSpPr>
        <p:sp>
          <p:nvSpPr>
            <p:cNvPr id="30004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30004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12" r:id="rId1"/>
    <p:sldLayoutId id="2147483915" r:id="rId2"/>
    <p:sldLayoutId id="2147483902" r:id="rId3"/>
    <p:sldLayoutId id="2147483903" r:id="rId4"/>
    <p:sldLayoutId id="2147483904" r:id="rId5"/>
    <p:sldLayoutId id="2147483913" r:id="rId6"/>
    <p:sldLayoutId id="2147483905" r:id="rId7"/>
    <p:sldLayoutId id="2147483906" r:id="rId8"/>
    <p:sldLayoutId id="2147483914" r:id="rId9"/>
    <p:sldLayoutId id="2147483907" r:id="rId10"/>
    <p:sldLayoutId id="2147483908" r:id="rId11"/>
    <p:sldLayoutId id="2147483909" r:id="rId12"/>
    <p:sldLayoutId id="2147483910" r:id="rId13"/>
    <p:sldLayoutId id="2147483911" r:id="rId14"/>
  </p:sldLayoutIdLst>
  <p:transition/>
  <p:hf hdr="0" ftr="0" dt="0"/>
  <p:txStyles>
    <p:titleStyle>
      <a:lvl1pPr algn="l" rtl="0" eaLnBrk="0" fontAlgn="base" hangingPunct="0">
        <a:lnSpc>
          <a:spcPct val="90000"/>
        </a:lnSpc>
        <a:spcBef>
          <a:spcPct val="0"/>
        </a:spcBef>
        <a:spcAft>
          <a:spcPct val="0"/>
        </a:spcAft>
        <a:defRPr sz="3600" b="1">
          <a:solidFill>
            <a:srgbClr val="0033CC"/>
          </a:solidFill>
          <a:latin typeface="+mj-lt"/>
          <a:ea typeface="+mj-ea"/>
          <a:cs typeface="+mj-cs"/>
        </a:defRPr>
      </a:lvl1pPr>
      <a:lvl2pPr algn="l" rtl="0" eaLnBrk="0" fontAlgn="base" hangingPunct="0">
        <a:lnSpc>
          <a:spcPct val="90000"/>
        </a:lnSpc>
        <a:spcBef>
          <a:spcPct val="0"/>
        </a:spcBef>
        <a:spcAft>
          <a:spcPct val="0"/>
        </a:spcAft>
        <a:defRPr sz="3600" b="1">
          <a:solidFill>
            <a:srgbClr val="0033CC"/>
          </a:solidFill>
          <a:latin typeface="Arial" pitchFamily="34" charset="0"/>
        </a:defRPr>
      </a:lvl2pPr>
      <a:lvl3pPr algn="l" rtl="0" eaLnBrk="0" fontAlgn="base" hangingPunct="0">
        <a:lnSpc>
          <a:spcPct val="90000"/>
        </a:lnSpc>
        <a:spcBef>
          <a:spcPct val="0"/>
        </a:spcBef>
        <a:spcAft>
          <a:spcPct val="0"/>
        </a:spcAft>
        <a:defRPr sz="3600" b="1">
          <a:solidFill>
            <a:srgbClr val="0033CC"/>
          </a:solidFill>
          <a:latin typeface="Arial" pitchFamily="34" charset="0"/>
        </a:defRPr>
      </a:lvl3pPr>
      <a:lvl4pPr algn="l" rtl="0" eaLnBrk="0" fontAlgn="base" hangingPunct="0">
        <a:lnSpc>
          <a:spcPct val="90000"/>
        </a:lnSpc>
        <a:spcBef>
          <a:spcPct val="0"/>
        </a:spcBef>
        <a:spcAft>
          <a:spcPct val="0"/>
        </a:spcAft>
        <a:defRPr sz="3600" b="1">
          <a:solidFill>
            <a:srgbClr val="0033CC"/>
          </a:solidFill>
          <a:latin typeface="Arial" pitchFamily="34" charset="0"/>
        </a:defRPr>
      </a:lvl4pPr>
      <a:lvl5pPr algn="l" rtl="0" eaLnBrk="0" fontAlgn="base" hangingPunct="0">
        <a:lnSpc>
          <a:spcPct val="90000"/>
        </a:lnSpc>
        <a:spcBef>
          <a:spcPct val="0"/>
        </a:spcBef>
        <a:spcAft>
          <a:spcPct val="0"/>
        </a:spcAft>
        <a:defRPr sz="3600" b="1">
          <a:solidFill>
            <a:srgbClr val="0033CC"/>
          </a:solidFill>
          <a:latin typeface="Arial" pitchFamily="34" charset="0"/>
        </a:defRPr>
      </a:lvl5pPr>
      <a:lvl6pPr marL="457200" algn="l" rtl="0" fontAlgn="base">
        <a:lnSpc>
          <a:spcPct val="90000"/>
        </a:lnSpc>
        <a:spcBef>
          <a:spcPct val="0"/>
        </a:spcBef>
        <a:spcAft>
          <a:spcPct val="0"/>
        </a:spcAft>
        <a:defRPr sz="3600" b="1">
          <a:solidFill>
            <a:srgbClr val="0033CC"/>
          </a:solidFill>
          <a:latin typeface="Arial" pitchFamily="34" charset="0"/>
        </a:defRPr>
      </a:lvl6pPr>
      <a:lvl7pPr marL="914400" algn="l" rtl="0" fontAlgn="base">
        <a:lnSpc>
          <a:spcPct val="90000"/>
        </a:lnSpc>
        <a:spcBef>
          <a:spcPct val="0"/>
        </a:spcBef>
        <a:spcAft>
          <a:spcPct val="0"/>
        </a:spcAft>
        <a:defRPr sz="3600" b="1">
          <a:solidFill>
            <a:srgbClr val="0033CC"/>
          </a:solidFill>
          <a:latin typeface="Arial" pitchFamily="34" charset="0"/>
        </a:defRPr>
      </a:lvl7pPr>
      <a:lvl8pPr marL="1371600" algn="l" rtl="0" fontAlgn="base">
        <a:lnSpc>
          <a:spcPct val="90000"/>
        </a:lnSpc>
        <a:spcBef>
          <a:spcPct val="0"/>
        </a:spcBef>
        <a:spcAft>
          <a:spcPct val="0"/>
        </a:spcAft>
        <a:defRPr sz="3600" b="1">
          <a:solidFill>
            <a:srgbClr val="0033CC"/>
          </a:solidFill>
          <a:latin typeface="Arial" pitchFamily="34" charset="0"/>
        </a:defRPr>
      </a:lvl8pPr>
      <a:lvl9pPr marL="1828800" algn="l" rtl="0" fontAlgn="base">
        <a:lnSpc>
          <a:spcPct val="90000"/>
        </a:lnSpc>
        <a:spcBef>
          <a:spcPct val="0"/>
        </a:spcBef>
        <a:spcAft>
          <a:spcPct val="0"/>
        </a:spcAft>
        <a:defRPr sz="3600" b="1">
          <a:solidFill>
            <a:srgbClr val="0033CC"/>
          </a:solidFill>
          <a:latin typeface="Arial" pitchFamily="34" charset="0"/>
        </a:defRPr>
      </a:lvl9pPr>
    </p:titleStyle>
    <p:bodyStyle>
      <a:lvl1pPr marL="342900" indent="-342900" algn="l" rtl="0" eaLnBrk="0" fontAlgn="base" hangingPunct="0">
        <a:spcBef>
          <a:spcPct val="20000"/>
        </a:spcBef>
        <a:spcAft>
          <a:spcPct val="0"/>
        </a:spcAft>
        <a:buClr>
          <a:srgbClr val="333333"/>
        </a:buClr>
        <a:buSzPct val="120000"/>
        <a:buChar char="•"/>
        <a:defRPr sz="2800">
          <a:solidFill>
            <a:srgbClr val="000000"/>
          </a:solidFill>
          <a:latin typeface="+mn-lt"/>
          <a:ea typeface="+mn-ea"/>
          <a:cs typeface="+mn-cs"/>
        </a:defRPr>
      </a:lvl1pPr>
      <a:lvl2pPr marL="742950" indent="-285750" algn="l" rtl="0" eaLnBrk="0" fontAlgn="base" hangingPunct="0">
        <a:spcBef>
          <a:spcPct val="20000"/>
        </a:spcBef>
        <a:spcAft>
          <a:spcPct val="0"/>
        </a:spcAft>
        <a:buClr>
          <a:srgbClr val="333333"/>
        </a:buClr>
        <a:buSzPct val="55000"/>
        <a:buFont typeface="Wingdings" pitchFamily="2" charset="2"/>
        <a:buChar char="v"/>
        <a:defRPr sz="2400">
          <a:solidFill>
            <a:srgbClr val="000000"/>
          </a:solidFill>
          <a:latin typeface="+mn-lt"/>
        </a:defRPr>
      </a:lvl2pPr>
      <a:lvl3pPr marL="1143000" indent="-228600" algn="l" rtl="0" eaLnBrk="0" fontAlgn="base" hangingPunct="0">
        <a:spcBef>
          <a:spcPct val="20000"/>
        </a:spcBef>
        <a:spcAft>
          <a:spcPct val="0"/>
        </a:spcAft>
        <a:buClr>
          <a:srgbClr val="333333"/>
        </a:buClr>
        <a:buFont typeface="Wingdings" pitchFamily="2" charset="2"/>
        <a:buChar char="Ø"/>
        <a:defRPr sz="2000">
          <a:solidFill>
            <a:srgbClr val="000000"/>
          </a:solidFill>
          <a:latin typeface="+mn-lt"/>
        </a:defRPr>
      </a:lvl3pPr>
      <a:lvl4pPr marL="1600200" indent="-228600" algn="l" rtl="0" eaLnBrk="0" fontAlgn="base" hangingPunct="0">
        <a:spcBef>
          <a:spcPct val="20000"/>
        </a:spcBef>
        <a:spcAft>
          <a:spcPct val="0"/>
        </a:spcAft>
        <a:buClr>
          <a:srgbClr val="333333"/>
        </a:buClr>
        <a:buChar char="–"/>
        <a:defRPr>
          <a:solidFill>
            <a:srgbClr val="000000"/>
          </a:solidFill>
          <a:latin typeface="+mn-lt"/>
        </a:defRPr>
      </a:lvl4pPr>
      <a:lvl5pPr marL="2057400" indent="-228600" algn="l" rtl="0" eaLnBrk="0" fontAlgn="base" hangingPunct="0">
        <a:spcBef>
          <a:spcPct val="20000"/>
        </a:spcBef>
        <a:spcAft>
          <a:spcPct val="0"/>
        </a:spcAft>
        <a:buClr>
          <a:srgbClr val="333333"/>
        </a:buClr>
        <a:buChar char="o"/>
        <a:defRPr>
          <a:solidFill>
            <a:srgbClr val="000000"/>
          </a:solidFill>
          <a:latin typeface="+mn-lt"/>
        </a:defRPr>
      </a:lvl5pPr>
      <a:lvl6pPr marL="2514600" indent="-228600" algn="l" rtl="0" fontAlgn="base">
        <a:spcBef>
          <a:spcPct val="20000"/>
        </a:spcBef>
        <a:spcAft>
          <a:spcPct val="0"/>
        </a:spcAft>
        <a:buClr>
          <a:srgbClr val="333333"/>
        </a:buClr>
        <a:buChar char="o"/>
        <a:defRPr>
          <a:solidFill>
            <a:srgbClr val="333333"/>
          </a:solidFill>
          <a:latin typeface="+mn-lt"/>
        </a:defRPr>
      </a:lvl6pPr>
      <a:lvl7pPr marL="2971800" indent="-228600" algn="l" rtl="0" fontAlgn="base">
        <a:spcBef>
          <a:spcPct val="20000"/>
        </a:spcBef>
        <a:spcAft>
          <a:spcPct val="0"/>
        </a:spcAft>
        <a:buClr>
          <a:srgbClr val="333333"/>
        </a:buClr>
        <a:buChar char="o"/>
        <a:defRPr>
          <a:solidFill>
            <a:srgbClr val="333333"/>
          </a:solidFill>
          <a:latin typeface="+mn-lt"/>
        </a:defRPr>
      </a:lvl7pPr>
      <a:lvl8pPr marL="3429000" indent="-228600" algn="l" rtl="0" fontAlgn="base">
        <a:spcBef>
          <a:spcPct val="20000"/>
        </a:spcBef>
        <a:spcAft>
          <a:spcPct val="0"/>
        </a:spcAft>
        <a:buClr>
          <a:srgbClr val="333333"/>
        </a:buClr>
        <a:buChar char="o"/>
        <a:defRPr>
          <a:solidFill>
            <a:srgbClr val="333333"/>
          </a:solidFill>
          <a:latin typeface="+mn-lt"/>
        </a:defRPr>
      </a:lvl8pPr>
      <a:lvl9pPr marL="3886200" indent="-228600" algn="l" rtl="0" fontAlgn="base">
        <a:spcBef>
          <a:spcPct val="20000"/>
        </a:spcBef>
        <a:spcAft>
          <a:spcPct val="0"/>
        </a:spcAft>
        <a:buClr>
          <a:srgbClr val="333333"/>
        </a:buClr>
        <a:buChar char="o"/>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https://www.ada.gov/york_county_sa.html"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georgetowntech.org/ai-dr" TargetMode="External"/><Relationship Id="rId2" Type="http://schemas.openxmlformats.org/officeDocument/2006/relationships/hyperlink" Target="https://askearn.org/wp-content/uploads/2019/06/AI_PolicyBrief-A.pdf" TargetMode="External"/><Relationship Id="rId1" Type="http://schemas.openxmlformats.org/officeDocument/2006/relationships/slideLayout" Target="../slideLayouts/slideLayout3.xml"/><Relationship Id="rId4" Type="http://schemas.openxmlformats.org/officeDocument/2006/relationships/image" Target="../media/image21.jpg"/></Relationships>
</file>

<file path=ppt/slides/_rels/slide23.xml.rels><?xml version="1.0" encoding="UTF-8" standalone="yes"?>
<Relationships xmlns="http://schemas.openxmlformats.org/package/2006/relationships"><Relationship Id="rId3" Type="http://schemas.openxmlformats.org/officeDocument/2006/relationships/hyperlink" Target="http://www.accessibilityonline.org/ada-legal/archives/110803"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22.jpg"/></Relationships>
</file>

<file path=ppt/slides/_rels/slide24.xml.rels><?xml version="1.0" encoding="UTF-8" standalone="yes"?>
<Relationships xmlns="http://schemas.openxmlformats.org/package/2006/relationships"><Relationship Id="rId2" Type="http://schemas.openxmlformats.org/officeDocument/2006/relationships/hyperlink" Target="https://www.accessibilityonline.org/ADA-Audio/archives/110852"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adagreatlakes.org/" TargetMode="External"/><Relationship Id="rId7" Type="http://schemas.openxmlformats.org/officeDocument/2006/relationships/image" Target="../media/image23.jpg"/><Relationship Id="rId2" Type="http://schemas.openxmlformats.org/officeDocument/2006/relationships/hyperlink" Target="https://adaminnesota.org/" TargetMode="External"/><Relationship Id="rId1" Type="http://schemas.openxmlformats.org/officeDocument/2006/relationships/slideLayout" Target="../slideLayouts/slideLayout3.xml"/><Relationship Id="rId6" Type="http://schemas.openxmlformats.org/officeDocument/2006/relationships/hyperlink" Target="https://www.ada.gov/" TargetMode="External"/><Relationship Id="rId5" Type="http://schemas.openxmlformats.org/officeDocument/2006/relationships/hyperlink" Target="https://www.eeoc.gov/" TargetMode="External"/><Relationship Id="rId4" Type="http://schemas.openxmlformats.org/officeDocument/2006/relationships/hyperlink" Target="https://askjan.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C78D-F4E8-4333-9DEB-94BDF938B481}"/>
              </a:ext>
            </a:extLst>
          </p:cNvPr>
          <p:cNvSpPr>
            <a:spLocks noGrp="1"/>
          </p:cNvSpPr>
          <p:nvPr>
            <p:ph type="ctrTitle" sz="quarter"/>
          </p:nvPr>
        </p:nvSpPr>
        <p:spPr/>
        <p:txBody>
          <a:bodyPr/>
          <a:lstStyle/>
          <a:p>
            <a:r>
              <a:rPr lang="en-US" altLang="en-US" sz="4000" dirty="0">
                <a:solidFill>
                  <a:srgbClr val="0000CC"/>
                </a:solidFill>
              </a:rPr>
              <a:t>30 Years of Employment Rights &amp; the ADA</a:t>
            </a:r>
            <a:endParaRPr lang="en-US" sz="4000" dirty="0"/>
          </a:p>
        </p:txBody>
      </p:sp>
      <p:sp>
        <p:nvSpPr>
          <p:cNvPr id="3" name="Subtitle 2">
            <a:extLst>
              <a:ext uri="{FF2B5EF4-FFF2-40B4-BE49-F238E27FC236}">
                <a16:creationId xmlns:a16="http://schemas.microsoft.com/office/drawing/2014/main" id="{2BF9DFDB-4258-4DA8-AA91-B3CB74F2D880}"/>
              </a:ext>
            </a:extLst>
          </p:cNvPr>
          <p:cNvSpPr>
            <a:spLocks noGrp="1"/>
          </p:cNvSpPr>
          <p:nvPr>
            <p:ph type="subTitle" idx="1"/>
          </p:nvPr>
        </p:nvSpPr>
        <p:spPr>
          <a:xfrm>
            <a:off x="4528457" y="3238500"/>
            <a:ext cx="3657600" cy="2399266"/>
          </a:xfrm>
        </p:spPr>
        <p:txBody>
          <a:bodyPr/>
          <a:lstStyle/>
          <a:p>
            <a:pPr algn="ctr">
              <a:lnSpc>
                <a:spcPct val="80000"/>
              </a:lnSpc>
              <a:spcAft>
                <a:spcPts val="2200"/>
              </a:spcAft>
              <a:defRPr/>
            </a:pPr>
            <a:r>
              <a:rPr lang="en-US" sz="2200" b="1" dirty="0">
                <a:solidFill>
                  <a:srgbClr val="0000CC"/>
                </a:solidFill>
                <a:latin typeface="Arial" charset="0"/>
              </a:rPr>
              <a:t>Presented by: </a:t>
            </a:r>
          </a:p>
          <a:p>
            <a:pPr algn="ctr">
              <a:lnSpc>
                <a:spcPct val="80000"/>
              </a:lnSpc>
              <a:defRPr/>
            </a:pPr>
            <a:r>
              <a:rPr lang="en-US" sz="2200" b="1" dirty="0">
                <a:solidFill>
                  <a:srgbClr val="0000CC"/>
                </a:solidFill>
                <a:latin typeface="Arial" charset="0"/>
              </a:rPr>
              <a:t>Barry C. Taylor</a:t>
            </a:r>
          </a:p>
          <a:p>
            <a:pPr algn="ctr">
              <a:lnSpc>
                <a:spcPct val="80000"/>
              </a:lnSpc>
              <a:defRPr/>
            </a:pPr>
            <a:r>
              <a:rPr lang="en-US" sz="2200" b="1" dirty="0">
                <a:solidFill>
                  <a:srgbClr val="0000CC"/>
                </a:solidFill>
                <a:latin typeface="Arial" charset="0"/>
              </a:rPr>
              <a:t>Rachel M. Weisberg</a:t>
            </a:r>
          </a:p>
          <a:p>
            <a:pPr algn="ctr">
              <a:lnSpc>
                <a:spcPct val="80000"/>
              </a:lnSpc>
              <a:spcAft>
                <a:spcPts val="2200"/>
              </a:spcAft>
              <a:defRPr/>
            </a:pPr>
            <a:r>
              <a:rPr lang="en-US" sz="2200" b="1" dirty="0">
                <a:solidFill>
                  <a:srgbClr val="0000CC"/>
                </a:solidFill>
                <a:latin typeface="Arial" charset="0"/>
              </a:rPr>
              <a:t>Equip for Equality</a:t>
            </a:r>
            <a:endParaRPr lang="en-US" sz="2200" dirty="0">
              <a:solidFill>
                <a:srgbClr val="0000CC"/>
              </a:solidFill>
              <a:latin typeface="Arial" pitchFamily="34" charset="0"/>
            </a:endParaRPr>
          </a:p>
          <a:p>
            <a:pPr indent="19050" algn="ctr">
              <a:spcAft>
                <a:spcPts val="2800"/>
              </a:spcAft>
              <a:defRPr/>
            </a:pPr>
            <a:r>
              <a:rPr lang="en-US" sz="2200" b="1" dirty="0">
                <a:solidFill>
                  <a:srgbClr val="0000CC"/>
                </a:solidFill>
                <a:latin typeface="Arial" pitchFamily="34" charset="0"/>
              </a:rPr>
              <a:t>October 26, 2020</a:t>
            </a:r>
          </a:p>
        </p:txBody>
      </p:sp>
      <p:sp>
        <p:nvSpPr>
          <p:cNvPr id="4" name="Text Placeholder 3">
            <a:extLst>
              <a:ext uri="{FF2B5EF4-FFF2-40B4-BE49-F238E27FC236}">
                <a16:creationId xmlns:a16="http://schemas.microsoft.com/office/drawing/2014/main" id="{19C85513-1F55-4D2B-8583-81F974CBF9FC}"/>
              </a:ext>
            </a:extLst>
          </p:cNvPr>
          <p:cNvSpPr>
            <a:spLocks noGrp="1"/>
          </p:cNvSpPr>
          <p:nvPr>
            <p:ph type="body" sz="quarter" idx="13"/>
          </p:nvPr>
        </p:nvSpPr>
        <p:spPr/>
        <p:txBody>
          <a:bodyPr/>
          <a:lstStyle/>
          <a:p>
            <a:pPr marL="0" indent="0" algn="ctr">
              <a:buNone/>
            </a:pPr>
            <a:r>
              <a:rPr lang="en-US" sz="2400" b="1" dirty="0">
                <a:latin typeface="Arial" charset="0"/>
              </a:rPr>
              <a:t>This training was created with funding from the Great Lakes ADA Center</a:t>
            </a:r>
            <a:endParaRPr lang="en-US" sz="2400" b="1" dirty="0">
              <a:latin typeface="Arial" pitchFamily="34" charset="0"/>
            </a:endParaRPr>
          </a:p>
        </p:txBody>
      </p:sp>
      <p:pic>
        <p:nvPicPr>
          <p:cNvPr id="9" name="Picture Placeholder 8" descr="Illinois ADA Project logo">
            <a:extLst>
              <a:ext uri="{FF2B5EF4-FFF2-40B4-BE49-F238E27FC236}">
                <a16:creationId xmlns:a16="http://schemas.microsoft.com/office/drawing/2014/main" id="{DB85D1DB-4617-4BA2-BAC4-74F6512CF6D4}"/>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340" b="1340"/>
          <a:stretch>
            <a:fillRect/>
          </a:stretch>
        </p:blipFill>
        <p:spPr/>
      </p:pic>
      <p:pic>
        <p:nvPicPr>
          <p:cNvPr id="7" name="Picture Placeholder 6" descr="Equip for Equality logo">
            <a:extLst>
              <a:ext uri="{FF2B5EF4-FFF2-40B4-BE49-F238E27FC236}">
                <a16:creationId xmlns:a16="http://schemas.microsoft.com/office/drawing/2014/main" id="{F6239066-30F1-45D8-A37E-E5FA0705DCAA}"/>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62" r="362"/>
          <a:stretch>
            <a:fillRect/>
          </a:stretch>
        </p:blipFill>
        <p:spPr/>
      </p:pic>
    </p:spTree>
    <p:extLst>
      <p:ext uri="{BB962C8B-B14F-4D97-AF65-F5344CB8AC3E}">
        <p14:creationId xmlns:p14="http://schemas.microsoft.com/office/powerpoint/2010/main" val="322819741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762000" y="1050926"/>
            <a:ext cx="5943600" cy="838200"/>
          </a:xfrm>
        </p:spPr>
        <p:txBody>
          <a:bodyPr/>
          <a:lstStyle/>
          <a:p>
            <a:r>
              <a:rPr lang="en-US" altLang="en-US" dirty="0"/>
              <a:t>Where Are We Going: COVID-19 as a Disability</a:t>
            </a:r>
          </a:p>
        </p:txBody>
      </p:sp>
      <p:sp>
        <p:nvSpPr>
          <p:cNvPr id="14340" name="Content Placeholder 2"/>
          <p:cNvSpPr>
            <a:spLocks noGrp="1"/>
          </p:cNvSpPr>
          <p:nvPr>
            <p:ph idx="1"/>
          </p:nvPr>
        </p:nvSpPr>
        <p:spPr/>
        <p:txBody>
          <a:bodyPr/>
          <a:lstStyle/>
          <a:p>
            <a:pPr marL="0" indent="0">
              <a:buNone/>
            </a:pPr>
            <a:r>
              <a:rPr lang="en-US" sz="2000" b="1" dirty="0">
                <a:solidFill>
                  <a:srgbClr val="0000CC"/>
                </a:solidFill>
                <a:sym typeface="Wingdings" pitchFamily="2" charset="2"/>
              </a:rPr>
              <a:t>Is COVID-19 a disability under the ADA?</a:t>
            </a:r>
          </a:p>
          <a:p>
            <a:r>
              <a:rPr lang="en-US" sz="2000" dirty="0"/>
              <a:t>Actual disability and “record of”</a:t>
            </a:r>
          </a:p>
          <a:p>
            <a:pPr lvl="1">
              <a:buSzPct val="120000"/>
              <a:buFont typeface="Courier New" panose="02070309020205020404" pitchFamily="49" charset="0"/>
              <a:buChar char="o"/>
            </a:pPr>
            <a:r>
              <a:rPr lang="en-US" sz="2000" dirty="0"/>
              <a:t>Is COVID-19 an impairment? </a:t>
            </a:r>
          </a:p>
          <a:p>
            <a:pPr lvl="1">
              <a:buSzPct val="120000"/>
              <a:buFont typeface="Courier New" panose="02070309020205020404" pitchFamily="49" charset="0"/>
              <a:buChar char="o"/>
            </a:pPr>
            <a:r>
              <a:rPr lang="en-US" sz="2000" dirty="0"/>
              <a:t>Does it cause a substantial limitation to a major life activity?</a:t>
            </a:r>
          </a:p>
          <a:p>
            <a:pPr lvl="2">
              <a:buSzPct val="120000"/>
              <a:buFont typeface="Arial" panose="020B0604020202020204" pitchFamily="34" charset="0"/>
              <a:buChar char="•"/>
            </a:pPr>
            <a:r>
              <a:rPr lang="en-US" dirty="0"/>
              <a:t>In severe cases:</a:t>
            </a:r>
            <a:r>
              <a:rPr lang="en-US" dirty="0">
                <a:sym typeface="Wingdings" pitchFamily="2" charset="2"/>
              </a:rPr>
              <a:t> breathing, communicating, lung functioning?</a:t>
            </a:r>
          </a:p>
          <a:p>
            <a:pPr lvl="2">
              <a:buSzPct val="120000"/>
              <a:buFont typeface="Arial" panose="020B0604020202020204" pitchFamily="34" charset="0"/>
              <a:buChar char="•"/>
            </a:pPr>
            <a:r>
              <a:rPr lang="en-US" dirty="0">
                <a:sym typeface="Wingdings" pitchFamily="2" charset="2"/>
              </a:rPr>
              <a:t>But even in mild cases: interacting with others, communicating, working?</a:t>
            </a:r>
          </a:p>
          <a:p>
            <a:r>
              <a:rPr lang="en-US" sz="2000" dirty="0"/>
              <a:t>“Regarded as”</a:t>
            </a:r>
          </a:p>
          <a:p>
            <a:pPr lvl="1">
              <a:buSzPct val="120000"/>
              <a:buFont typeface="Courier New" panose="02070309020205020404" pitchFamily="49" charset="0"/>
              <a:buChar char="o"/>
            </a:pPr>
            <a:r>
              <a:rPr lang="en-US" sz="2000" dirty="0"/>
              <a:t>Is COVID-19 an impairment? </a:t>
            </a:r>
          </a:p>
          <a:p>
            <a:pPr lvl="1">
              <a:buSzPct val="120000"/>
              <a:buFont typeface="Courier New" panose="02070309020205020404" pitchFamily="49" charset="0"/>
              <a:buChar char="o"/>
            </a:pPr>
            <a:r>
              <a:rPr lang="en-US" sz="2000" dirty="0"/>
              <a:t>Does it fall within the exception for “transitory and minor”?</a:t>
            </a:r>
          </a:p>
        </p:txBody>
      </p:sp>
      <p:pic>
        <p:nvPicPr>
          <p:cNvPr id="7" name="Picture Placeholder 6" descr="COVID-19 (Novel Coronavirus), Information &amp; Updates">
            <a:extLst>
              <a:ext uri="{FF2B5EF4-FFF2-40B4-BE49-F238E27FC236}">
                <a16:creationId xmlns:a16="http://schemas.microsoft.com/office/drawing/2014/main" id="{E5EF4CCD-4735-4C5D-AF58-BC46071EE74C}"/>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1698" b="1698"/>
          <a:stretch>
            <a:fillRect/>
          </a:stretch>
        </p:blipFill>
        <p:spPr/>
      </p:pic>
      <p:sp>
        <p:nvSpPr>
          <p:cNvPr id="13316" name="Slide Number Placeholder 3"/>
          <p:cNvSpPr>
            <a:spLocks noGrp="1"/>
          </p:cNvSpPr>
          <p:nvPr>
            <p:ph type="sldNum" sz="quarter" idx="10"/>
          </p:nvPr>
        </p:nvSpPr>
        <p:spPr/>
        <p:txBody>
          <a:bodyPr/>
          <a:lstStyle/>
          <a:p>
            <a:fld id="{3D3AC4CC-0908-452D-83DD-72B30868D7DF}" type="slidenum">
              <a:rPr lang="en-US" altLang="en-US"/>
              <a:pPr/>
              <a:t>10</a:t>
            </a:fld>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09E2-A3D5-47BF-832E-9755ECDA1D38}"/>
              </a:ext>
            </a:extLst>
          </p:cNvPr>
          <p:cNvSpPr>
            <a:spLocks noGrp="1"/>
          </p:cNvSpPr>
          <p:nvPr>
            <p:ph type="title"/>
          </p:nvPr>
        </p:nvSpPr>
        <p:spPr>
          <a:xfrm>
            <a:off x="762000" y="1066800"/>
            <a:ext cx="7832361" cy="838200"/>
          </a:xfrm>
        </p:spPr>
        <p:txBody>
          <a:bodyPr/>
          <a:lstStyle/>
          <a:p>
            <a:r>
              <a:rPr lang="en-US" dirty="0">
                <a:solidFill>
                  <a:srgbClr val="0000CC"/>
                </a:solidFill>
              </a:rPr>
              <a:t>COVID-19 and Definition of Disability</a:t>
            </a:r>
          </a:p>
        </p:txBody>
      </p:sp>
      <p:sp>
        <p:nvSpPr>
          <p:cNvPr id="3" name="Content Placeholder 2">
            <a:extLst>
              <a:ext uri="{FF2B5EF4-FFF2-40B4-BE49-F238E27FC236}">
                <a16:creationId xmlns:a16="http://schemas.microsoft.com/office/drawing/2014/main" id="{6E1A5DAD-D105-4519-98BB-451218363F14}"/>
              </a:ext>
            </a:extLst>
          </p:cNvPr>
          <p:cNvSpPr>
            <a:spLocks noGrp="1"/>
          </p:cNvSpPr>
          <p:nvPr>
            <p:ph idx="1"/>
          </p:nvPr>
        </p:nvSpPr>
        <p:spPr>
          <a:xfrm>
            <a:off x="914400" y="2209800"/>
            <a:ext cx="8001000" cy="3886200"/>
          </a:xfrm>
        </p:spPr>
        <p:txBody>
          <a:bodyPr/>
          <a:lstStyle/>
          <a:p>
            <a:pPr marL="0" indent="0" algn="ctr">
              <a:spcBef>
                <a:spcPts val="0"/>
              </a:spcBef>
              <a:buNone/>
            </a:pPr>
            <a:r>
              <a:rPr lang="en-US" sz="2600" b="1" i="1" dirty="0">
                <a:solidFill>
                  <a:srgbClr val="0000CC"/>
                </a:solidFill>
              </a:rPr>
              <a:t>Silver v. City of Alexandria</a:t>
            </a:r>
          </a:p>
          <a:p>
            <a:pPr marL="0" indent="0" algn="ctr">
              <a:spcBef>
                <a:spcPts val="0"/>
              </a:spcBef>
              <a:buNone/>
            </a:pPr>
            <a:r>
              <a:rPr lang="en-US" sz="2000" b="1" dirty="0">
                <a:solidFill>
                  <a:srgbClr val="0000CC"/>
                </a:solidFill>
              </a:rPr>
              <a:t>2020 WL 3639696 (W.D. La. July 6, 2020)</a:t>
            </a:r>
          </a:p>
          <a:p>
            <a:r>
              <a:rPr lang="en-US" sz="2000" dirty="0">
                <a:solidFill>
                  <a:srgbClr val="000000"/>
                </a:solidFill>
              </a:rPr>
              <a:t>Case brought by 98-year-old man with “significant, inoperable, aortic valve disease, and systolic heart failure” with a pacemaker</a:t>
            </a:r>
          </a:p>
          <a:p>
            <a:r>
              <a:rPr lang="en-US" sz="2000" dirty="0">
                <a:solidFill>
                  <a:srgbClr val="000000"/>
                </a:solidFill>
              </a:rPr>
              <a:t>Lawsuit under Title II and Section 504 for accommodated access (by phone) to the city council meeting</a:t>
            </a:r>
          </a:p>
          <a:p>
            <a:r>
              <a:rPr lang="en-US" sz="2000" b="1" dirty="0">
                <a:solidFill>
                  <a:srgbClr val="000000"/>
                </a:solidFill>
              </a:rPr>
              <a:t>City argued: </a:t>
            </a:r>
            <a:r>
              <a:rPr lang="en-US" sz="2000" dirty="0">
                <a:solidFill>
                  <a:srgbClr val="000000"/>
                </a:solidFill>
              </a:rPr>
              <a:t>Plaintiff’s disabilities are only COVID-related –situational so he is not entitled to accommodations</a:t>
            </a:r>
          </a:p>
          <a:p>
            <a:r>
              <a:rPr lang="en-US" sz="2000" b="1" dirty="0">
                <a:solidFill>
                  <a:srgbClr val="000000"/>
                </a:solidFill>
              </a:rPr>
              <a:t>Court: </a:t>
            </a:r>
            <a:r>
              <a:rPr lang="en-US" sz="2000" dirty="0">
                <a:solidFill>
                  <a:srgbClr val="000000"/>
                </a:solidFill>
              </a:rPr>
              <a:t>“We find easily that he has a qualifying disability.” </a:t>
            </a:r>
          </a:p>
          <a:p>
            <a:pPr lvl="1">
              <a:buSzPct val="120000"/>
              <a:buFont typeface="Courier New" panose="02070309020205020404" pitchFamily="49" charset="0"/>
              <a:buChar char="o"/>
            </a:pPr>
            <a:r>
              <a:rPr lang="en-US" sz="2000" dirty="0">
                <a:solidFill>
                  <a:srgbClr val="000000"/>
                </a:solidFill>
              </a:rPr>
              <a:t>Must consider impairments with COVID-19 pandemic</a:t>
            </a:r>
          </a:p>
          <a:p>
            <a:pPr lvl="1">
              <a:buSzPct val="120000"/>
              <a:buFont typeface="Courier New" panose="02070309020205020404" pitchFamily="49" charset="0"/>
              <a:buChar char="o"/>
            </a:pPr>
            <a:r>
              <a:rPr lang="en-US" sz="2000" dirty="0">
                <a:solidFill>
                  <a:srgbClr val="000000"/>
                </a:solidFill>
              </a:rPr>
              <a:t>Laws consider the totality of health circumstances in conjunction with social circumstances</a:t>
            </a:r>
          </a:p>
        </p:txBody>
      </p:sp>
      <p:sp>
        <p:nvSpPr>
          <p:cNvPr id="4" name="Slide Number Placeholder 3">
            <a:extLst>
              <a:ext uri="{FF2B5EF4-FFF2-40B4-BE49-F238E27FC236}">
                <a16:creationId xmlns:a16="http://schemas.microsoft.com/office/drawing/2014/main" id="{738C14C7-D116-4145-99FB-B2D69684673A}"/>
              </a:ext>
            </a:extLst>
          </p:cNvPr>
          <p:cNvSpPr>
            <a:spLocks noGrp="1"/>
          </p:cNvSpPr>
          <p:nvPr>
            <p:ph type="sldNum" sz="quarter" idx="10"/>
          </p:nvPr>
        </p:nvSpPr>
        <p:spPr/>
        <p:txBody>
          <a:bodyPr/>
          <a:lstStyle/>
          <a:p>
            <a:pPr>
              <a:defRPr/>
            </a:pPr>
            <a:fld id="{90F10921-E182-42EE-B7EE-58D80DFC4896}" type="slidenum">
              <a:rPr lang="en-US" smtClean="0"/>
              <a:pPr>
                <a:defRPr/>
              </a:pPr>
              <a:t>11</a:t>
            </a:fld>
            <a:endParaRPr lang="en-US"/>
          </a:p>
        </p:txBody>
      </p:sp>
    </p:spTree>
    <p:extLst>
      <p:ext uri="{BB962C8B-B14F-4D97-AF65-F5344CB8AC3E}">
        <p14:creationId xmlns:p14="http://schemas.microsoft.com/office/powerpoint/2010/main" val="263080713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a:xfrm>
            <a:off x="762000" y="838200"/>
            <a:ext cx="5943600" cy="1050926"/>
          </a:xfrm>
        </p:spPr>
        <p:txBody>
          <a:bodyPr/>
          <a:lstStyle/>
          <a:p>
            <a:r>
              <a:rPr lang="en-US" altLang="en-US" sz="2800" dirty="0"/>
              <a:t>Where Have We Been: Telework as an Accommodation</a:t>
            </a:r>
          </a:p>
        </p:txBody>
      </p:sp>
      <p:sp>
        <p:nvSpPr>
          <p:cNvPr id="15364" name="Content Placeholder 2"/>
          <p:cNvSpPr>
            <a:spLocks noGrp="1"/>
          </p:cNvSpPr>
          <p:nvPr>
            <p:ph idx="1"/>
          </p:nvPr>
        </p:nvSpPr>
        <p:spPr>
          <a:xfrm>
            <a:off x="760284" y="2208212"/>
            <a:ext cx="8383716" cy="4624387"/>
          </a:xfrm>
        </p:spPr>
        <p:txBody>
          <a:bodyPr/>
          <a:lstStyle/>
          <a:p>
            <a:pPr marL="0" indent="0" algn="ctr">
              <a:buNone/>
            </a:pPr>
            <a:r>
              <a:rPr lang="en-US" altLang="en-US" sz="2000" b="1" i="1" dirty="0" err="1">
                <a:solidFill>
                  <a:srgbClr val="0000CC"/>
                </a:solidFill>
              </a:rPr>
              <a:t>Vande</a:t>
            </a:r>
            <a:r>
              <a:rPr lang="en-US" altLang="en-US" sz="2000" b="1" i="1" dirty="0">
                <a:solidFill>
                  <a:srgbClr val="0000CC"/>
                </a:solidFill>
              </a:rPr>
              <a:t> Zande v. State of Wis. Dep’t of Admin.</a:t>
            </a:r>
          </a:p>
          <a:p>
            <a:pPr marL="0" indent="0" algn="ctr">
              <a:buNone/>
            </a:pPr>
            <a:r>
              <a:rPr lang="en-US" altLang="en-US" sz="2000" b="1" dirty="0">
                <a:solidFill>
                  <a:srgbClr val="0000CC"/>
                </a:solidFill>
              </a:rPr>
              <a:t>44 F.3d 538 (7th Cir. 1995)</a:t>
            </a:r>
            <a:endParaRPr lang="en-US" sz="2000" b="1" dirty="0">
              <a:solidFill>
                <a:srgbClr val="0000CC"/>
              </a:solidFill>
              <a:sym typeface="Wingdings" pitchFamily="2" charset="2"/>
            </a:endParaRPr>
          </a:p>
          <a:p>
            <a:r>
              <a:rPr lang="en-US" altLang="en-US" sz="2000" b="1" dirty="0">
                <a:solidFill>
                  <a:srgbClr val="0000CC"/>
                </a:solidFill>
              </a:rPr>
              <a:t>Facts:</a:t>
            </a:r>
            <a:r>
              <a:rPr lang="en-US" altLang="en-US" sz="2000" dirty="0"/>
              <a:t> Program assistant performed clerical, secretarial and administrative tasks</a:t>
            </a:r>
          </a:p>
          <a:p>
            <a:pPr lvl="1">
              <a:buSzPct val="120000"/>
              <a:buFont typeface="Courier New" panose="02070309020205020404" pitchFamily="49" charset="0"/>
              <a:buChar char="o"/>
            </a:pPr>
            <a:r>
              <a:rPr lang="en-US" altLang="en-US" sz="2000" dirty="0"/>
              <a:t>She had lower-body paralysis, resulting in pressure ulcers</a:t>
            </a:r>
          </a:p>
          <a:p>
            <a:pPr lvl="1">
              <a:buSzPct val="120000"/>
              <a:buFont typeface="Courier New" panose="02070309020205020404" pitchFamily="49" charset="0"/>
              <a:buChar char="o"/>
            </a:pPr>
            <a:r>
              <a:rPr lang="en-US" altLang="en-US" sz="2000" dirty="0"/>
              <a:t>She asked to telework for an 8-week period; needed a computer</a:t>
            </a:r>
          </a:p>
          <a:p>
            <a:r>
              <a:rPr lang="en-US" altLang="en-US" sz="2000" b="1" dirty="0">
                <a:solidFill>
                  <a:srgbClr val="0000CC"/>
                </a:solidFill>
              </a:rPr>
              <a:t>7th Cir.:</a:t>
            </a:r>
            <a:r>
              <a:rPr lang="en-US" altLang="en-US" sz="2000" dirty="0"/>
              <a:t> Affirmed dismissal of case</a:t>
            </a:r>
          </a:p>
          <a:p>
            <a:pPr lvl="1">
              <a:buSzPct val="120000"/>
              <a:buFont typeface="Courier New" panose="02070309020205020404" pitchFamily="49" charset="0"/>
              <a:buChar char="o"/>
            </a:pPr>
            <a:r>
              <a:rPr lang="en-US" altLang="en-US" sz="2000" dirty="0"/>
              <a:t>No real discussion of whether work could be done remotely</a:t>
            </a:r>
          </a:p>
          <a:p>
            <a:pPr lvl="1">
              <a:buSzPct val="120000"/>
              <a:buFont typeface="Courier New" panose="02070309020205020404" pitchFamily="49" charset="0"/>
              <a:buChar char="o"/>
            </a:pPr>
            <a:r>
              <a:rPr lang="en-US" altLang="en-US" sz="2000" dirty="0"/>
              <a:t>“An employer is not required to allow disabled workers to work at home, where their productivity inevitably would be greatly reduced. </a:t>
            </a:r>
            <a:r>
              <a:rPr lang="en-US" altLang="en-US" sz="2000" b="1" dirty="0"/>
              <a:t>... [I]t would take a very extraordinary case for the employee to be able to create a triable issue of the employer’s failure to allow the employee to work at home.” </a:t>
            </a:r>
            <a:endParaRPr lang="en-US" sz="2000" b="1" dirty="0"/>
          </a:p>
        </p:txBody>
      </p:sp>
      <p:pic>
        <p:nvPicPr>
          <p:cNvPr id="7" name="Picture Placeholder 6" descr="Illustration of a house, inside the word &quot;telework&quot; and a cartoon image of someone working">
            <a:extLst>
              <a:ext uri="{FF2B5EF4-FFF2-40B4-BE49-F238E27FC236}">
                <a16:creationId xmlns:a16="http://schemas.microsoft.com/office/drawing/2014/main" id="{34488967-A487-4F3C-92E9-D8E5F636A8BB}"/>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t="1207" b="2233"/>
          <a:stretch/>
        </p:blipFill>
        <p:spPr>
          <a:xfrm>
            <a:off x="6705600" y="173102"/>
            <a:ext cx="2212848" cy="1655698"/>
          </a:xfrm>
        </p:spPr>
      </p:pic>
      <p:sp>
        <p:nvSpPr>
          <p:cNvPr id="13316" name="Slide Number Placeholder 3"/>
          <p:cNvSpPr>
            <a:spLocks noGrp="1"/>
          </p:cNvSpPr>
          <p:nvPr>
            <p:ph type="sldNum" sz="quarter" idx="10"/>
          </p:nvPr>
        </p:nvSpPr>
        <p:spPr/>
        <p:txBody>
          <a:bodyPr/>
          <a:lstStyle/>
          <a:p>
            <a:fld id="{05379B51-30AB-467F-A0A4-A7440AF7FC98}" type="slidenum">
              <a:rPr lang="en-US" altLang="en-US"/>
              <a:pPr/>
              <a:t>12</a:t>
            </a:fld>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762000" y="1050926"/>
            <a:ext cx="5943600" cy="838200"/>
          </a:xfrm>
        </p:spPr>
        <p:txBody>
          <a:bodyPr/>
          <a:lstStyle/>
          <a:p>
            <a:r>
              <a:rPr lang="en-US" altLang="en-US" dirty="0"/>
              <a:t>Where Are We Now: Telework</a:t>
            </a:r>
          </a:p>
        </p:txBody>
      </p:sp>
      <p:sp>
        <p:nvSpPr>
          <p:cNvPr id="37892" name="Content Placeholder 2"/>
          <p:cNvSpPr>
            <a:spLocks noGrp="1"/>
          </p:cNvSpPr>
          <p:nvPr>
            <p:ph idx="1"/>
          </p:nvPr>
        </p:nvSpPr>
        <p:spPr/>
        <p:txBody>
          <a:bodyPr/>
          <a:lstStyle/>
          <a:p>
            <a:pPr marL="0" indent="0" algn="ctr">
              <a:buNone/>
            </a:pPr>
            <a:r>
              <a:rPr lang="en-US" sz="2000" b="1" i="1" dirty="0">
                <a:solidFill>
                  <a:srgbClr val="0000CC"/>
                </a:solidFill>
              </a:rPr>
              <a:t>EEOC v. Ford Motor Company</a:t>
            </a:r>
          </a:p>
          <a:p>
            <a:pPr marL="0" indent="0" algn="ctr">
              <a:buNone/>
            </a:pPr>
            <a:r>
              <a:rPr lang="en-US" sz="2000" b="1" dirty="0">
                <a:solidFill>
                  <a:srgbClr val="0000CC"/>
                </a:solidFill>
              </a:rPr>
              <a:t>782 F.3d 753 (6th Cir. 2015) (en banc)</a:t>
            </a:r>
          </a:p>
          <a:p>
            <a:r>
              <a:rPr lang="en-US" sz="2000" b="1" dirty="0">
                <a:solidFill>
                  <a:srgbClr val="0000CC"/>
                </a:solidFill>
              </a:rPr>
              <a:t>6th Cir.</a:t>
            </a:r>
            <a:r>
              <a:rPr lang="en-US" sz="2000" dirty="0"/>
              <a:t> Telework </a:t>
            </a:r>
            <a:r>
              <a:rPr lang="en-US" sz="2000" b="1" dirty="0"/>
              <a:t>was not</a:t>
            </a:r>
            <a:r>
              <a:rPr lang="en-US" sz="2000" dirty="0"/>
              <a:t> reasonable for a resale-buyer with IBS </a:t>
            </a:r>
          </a:p>
          <a:p>
            <a:pPr lvl="1">
              <a:buSzPct val="120000"/>
              <a:buFont typeface="Courier New" panose="02070309020205020404" pitchFamily="49" charset="0"/>
              <a:buChar char="o"/>
            </a:pPr>
            <a:r>
              <a:rPr lang="en-US" sz="2000" dirty="0"/>
              <a:t>Job was “interactive” requiring teamwork, meetings/availability to participate in face-to-face interactions. Absences caused mistakes and 4/10 of duties could not be performed at home</a:t>
            </a:r>
          </a:p>
          <a:p>
            <a:pPr marL="0" indent="0" algn="ctr">
              <a:buNone/>
            </a:pPr>
            <a:r>
              <a:rPr lang="en-US" sz="2000" b="1" i="1" dirty="0">
                <a:solidFill>
                  <a:srgbClr val="0000CC"/>
                </a:solidFill>
              </a:rPr>
              <a:t>Mosby-</a:t>
            </a:r>
            <a:r>
              <a:rPr lang="en-US" sz="2000" b="1" i="1" dirty="0" err="1">
                <a:solidFill>
                  <a:srgbClr val="0000CC"/>
                </a:solidFill>
              </a:rPr>
              <a:t>Meachem</a:t>
            </a:r>
            <a:r>
              <a:rPr lang="en-US" sz="2000" b="1" i="1" dirty="0">
                <a:solidFill>
                  <a:srgbClr val="0000CC"/>
                </a:solidFill>
              </a:rPr>
              <a:t> v. Memphis Light, Gas &amp; Water</a:t>
            </a:r>
          </a:p>
          <a:p>
            <a:pPr marL="0" indent="0" algn="ctr">
              <a:buNone/>
            </a:pPr>
            <a:r>
              <a:rPr lang="en-US" sz="2000" b="1" dirty="0">
                <a:solidFill>
                  <a:srgbClr val="0000CC"/>
                </a:solidFill>
              </a:rPr>
              <a:t> 883 F.3d 595 (6th Cir. 2018)</a:t>
            </a:r>
          </a:p>
          <a:p>
            <a:r>
              <a:rPr lang="en-US" sz="2000" b="1" dirty="0">
                <a:solidFill>
                  <a:srgbClr val="0000CC"/>
                </a:solidFill>
              </a:rPr>
              <a:t>6th Cir.</a:t>
            </a:r>
            <a:r>
              <a:rPr lang="en-US" sz="2000" dirty="0"/>
              <a:t> Telework </a:t>
            </a:r>
            <a:r>
              <a:rPr lang="en-US" sz="2000" b="1" dirty="0"/>
              <a:t>was</a:t>
            </a:r>
            <a:r>
              <a:rPr lang="en-US" sz="2000" dirty="0"/>
              <a:t> reasonable for in-house attorney on bed rest for pregnancy-related complications</a:t>
            </a:r>
          </a:p>
          <a:p>
            <a:pPr lvl="1"/>
            <a:r>
              <a:rPr lang="en-US" altLang="en-US" sz="2000" dirty="0"/>
              <a:t>Employee worked remotely successfully in past; Short period of time needed; colleague said no problem; Despite evidence for employer (job description; past attorney)</a:t>
            </a:r>
            <a:endParaRPr lang="en-US" sz="2000" dirty="0"/>
          </a:p>
        </p:txBody>
      </p:sp>
      <p:pic>
        <p:nvPicPr>
          <p:cNvPr id="7" name="Picture Placeholder 6" descr="&quot;Work From Home&quot; spelled out on colorful sticky notes">
            <a:extLst>
              <a:ext uri="{FF2B5EF4-FFF2-40B4-BE49-F238E27FC236}">
                <a16:creationId xmlns:a16="http://schemas.microsoft.com/office/drawing/2014/main" id="{2E4A6AE5-9C73-4AC7-8E1E-E657DD2E01B5}"/>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5777" r="5777"/>
          <a:stretch>
            <a:fillRect/>
          </a:stretch>
        </p:blipFill>
        <p:spPr/>
      </p:pic>
      <p:sp>
        <p:nvSpPr>
          <p:cNvPr id="13316" name="Slide Number Placeholder 3"/>
          <p:cNvSpPr>
            <a:spLocks noGrp="1"/>
          </p:cNvSpPr>
          <p:nvPr>
            <p:ph type="sldNum" sz="quarter" idx="10"/>
          </p:nvPr>
        </p:nvSpPr>
        <p:spPr/>
        <p:txBody>
          <a:bodyPr/>
          <a:lstStyle/>
          <a:p>
            <a:fld id="{087DDF49-4212-498B-B48E-5B880252EE40}" type="slidenum">
              <a:rPr lang="en-US" altLang="en-US"/>
              <a:pPr/>
              <a:t>13</a:t>
            </a:fld>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a:xfrm>
            <a:off x="762000" y="1050926"/>
            <a:ext cx="6934200" cy="838200"/>
          </a:xfrm>
        </p:spPr>
        <p:txBody>
          <a:bodyPr/>
          <a:lstStyle/>
          <a:p>
            <a:r>
              <a:rPr lang="en-US" altLang="en-US" dirty="0"/>
              <a:t>Where Are We Going: Telework</a:t>
            </a:r>
          </a:p>
        </p:txBody>
      </p:sp>
      <p:sp>
        <p:nvSpPr>
          <p:cNvPr id="37892" name="Content Placeholder 2"/>
          <p:cNvSpPr>
            <a:spLocks noGrp="1"/>
          </p:cNvSpPr>
          <p:nvPr>
            <p:ph idx="1"/>
          </p:nvPr>
        </p:nvSpPr>
        <p:spPr>
          <a:xfrm>
            <a:off x="760284" y="2208212"/>
            <a:ext cx="8383716" cy="4649787"/>
          </a:xfrm>
        </p:spPr>
        <p:txBody>
          <a:bodyPr/>
          <a:lstStyle/>
          <a:p>
            <a:pPr marL="0" indent="0" algn="ctr">
              <a:buNone/>
            </a:pPr>
            <a:r>
              <a:rPr lang="en-US" altLang="en-US" sz="2000" b="1" i="1" dirty="0" err="1">
                <a:solidFill>
                  <a:srgbClr val="0000CC"/>
                </a:solidFill>
              </a:rPr>
              <a:t>Bilinsky</a:t>
            </a:r>
            <a:r>
              <a:rPr lang="en-US" altLang="en-US" sz="2000" b="1" i="1" dirty="0">
                <a:solidFill>
                  <a:srgbClr val="0000CC"/>
                </a:solidFill>
              </a:rPr>
              <a:t> v. American Airlines, Inc.</a:t>
            </a:r>
          </a:p>
          <a:p>
            <a:pPr marL="0" indent="0" algn="ctr">
              <a:buNone/>
            </a:pPr>
            <a:r>
              <a:rPr lang="en-US" altLang="en-US" sz="2000" b="1" dirty="0">
                <a:solidFill>
                  <a:srgbClr val="0000CC"/>
                </a:solidFill>
              </a:rPr>
              <a:t>928 F.3d 565 (7th Cir. 2019)</a:t>
            </a:r>
          </a:p>
          <a:p>
            <a:r>
              <a:rPr lang="en-US" altLang="en-US" sz="2000" b="1" dirty="0">
                <a:solidFill>
                  <a:srgbClr val="0000CC"/>
                </a:solidFill>
              </a:rPr>
              <a:t>Facts:</a:t>
            </a:r>
            <a:r>
              <a:rPr lang="en-US" altLang="en-US" sz="2000" dirty="0"/>
              <a:t> Employee with MS worked remotely from Chicago instead of Texas; after company merger, </a:t>
            </a:r>
            <a:r>
              <a:rPr lang="en-US" altLang="en-US" sz="2000" dirty="0" err="1"/>
              <a:t>telework</a:t>
            </a:r>
            <a:r>
              <a:rPr lang="en-US" altLang="en-US" sz="2000" dirty="0"/>
              <a:t> no longer permitted</a:t>
            </a:r>
          </a:p>
          <a:p>
            <a:r>
              <a:rPr lang="en-US" altLang="en-US" sz="2000" b="1" dirty="0">
                <a:solidFill>
                  <a:srgbClr val="0000CC"/>
                </a:solidFill>
              </a:rPr>
              <a:t>7th Cir.:</a:t>
            </a:r>
            <a:r>
              <a:rPr lang="en-US" altLang="en-US" sz="2000" dirty="0"/>
              <a:t> Note: Found for employer – </a:t>
            </a:r>
            <a:r>
              <a:rPr lang="en-US" altLang="en-US" sz="2000" b="1" dirty="0"/>
              <a:t>but important language</a:t>
            </a:r>
          </a:p>
          <a:p>
            <a:pPr lvl="1">
              <a:buSzPct val="120000"/>
              <a:buFont typeface="Courier New" panose="02070309020205020404" pitchFamily="49" charset="0"/>
              <a:buChar char="o"/>
            </a:pPr>
            <a:r>
              <a:rPr lang="en-US" altLang="en-US" sz="2000" dirty="0"/>
              <a:t>Technological development and the expansion of telecommuting means this accommodation is not as extraordinary as it was</a:t>
            </a:r>
          </a:p>
          <a:p>
            <a:pPr lvl="1">
              <a:buSzPct val="120000"/>
              <a:buFont typeface="Courier New" panose="02070309020205020404" pitchFamily="49" charset="0"/>
              <a:buChar char="o"/>
            </a:pPr>
            <a:r>
              <a:rPr lang="en-US" altLang="en-US" sz="2000" dirty="0"/>
              <a:t>Inquiry is context-specific – </a:t>
            </a:r>
            <a:r>
              <a:rPr lang="en-US" altLang="en-US" sz="2000" dirty="0" err="1"/>
              <a:t>telework</a:t>
            </a:r>
            <a:r>
              <a:rPr lang="en-US" altLang="en-US" sz="2000" dirty="0"/>
              <a:t> might be reasonable for a software engineer but not for a construction worker</a:t>
            </a:r>
          </a:p>
          <a:p>
            <a:pPr lvl="1">
              <a:spcAft>
                <a:spcPts val="2000"/>
              </a:spcAft>
              <a:buSzPct val="120000"/>
              <a:buFont typeface="Courier New" panose="02070309020205020404" pitchFamily="49" charset="0"/>
              <a:buChar char="o"/>
            </a:pPr>
            <a:r>
              <a:rPr lang="en-US" altLang="en-US" sz="2000" dirty="0"/>
              <a:t>Assess reasonableness under current technological capabilities</a:t>
            </a:r>
          </a:p>
          <a:p>
            <a:pPr marL="0" indent="0">
              <a:buNone/>
            </a:pPr>
            <a:r>
              <a:rPr lang="en-US" altLang="en-US" sz="2000" b="1" dirty="0">
                <a:solidFill>
                  <a:srgbClr val="0000CC"/>
                </a:solidFill>
              </a:rPr>
              <a:t>Prevalence of </a:t>
            </a:r>
            <a:r>
              <a:rPr lang="en-US" altLang="en-US" sz="2000" b="1" dirty="0" err="1">
                <a:solidFill>
                  <a:srgbClr val="0000CC"/>
                </a:solidFill>
              </a:rPr>
              <a:t>telework</a:t>
            </a:r>
            <a:r>
              <a:rPr lang="en-US" altLang="en-US" sz="2000" b="1" dirty="0">
                <a:solidFill>
                  <a:srgbClr val="0000CC"/>
                </a:solidFill>
              </a:rPr>
              <a:t> due to COVID is likely to change how employers and courts view </a:t>
            </a:r>
            <a:r>
              <a:rPr lang="en-US" altLang="en-US" sz="2000" b="1" dirty="0" err="1">
                <a:solidFill>
                  <a:srgbClr val="0000CC"/>
                </a:solidFill>
              </a:rPr>
              <a:t>telework</a:t>
            </a:r>
            <a:r>
              <a:rPr lang="en-US" altLang="en-US" sz="2000" b="1" dirty="0">
                <a:solidFill>
                  <a:srgbClr val="0000CC"/>
                </a:solidFill>
              </a:rPr>
              <a:t> as an accommodation</a:t>
            </a:r>
          </a:p>
        </p:txBody>
      </p:sp>
      <p:pic>
        <p:nvPicPr>
          <p:cNvPr id="7" name="Picture Placeholder 6" descr="Cartoon of a desk and a computer with &quot;Stay at Home&quot; on the monitor">
            <a:extLst>
              <a:ext uri="{FF2B5EF4-FFF2-40B4-BE49-F238E27FC236}">
                <a16:creationId xmlns:a16="http://schemas.microsoft.com/office/drawing/2014/main" id="{6BE58F82-4CA2-456E-8663-AEA71092174A}"/>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2455" r="12455"/>
          <a:stretch>
            <a:fillRect/>
          </a:stretch>
        </p:blipFill>
        <p:spPr/>
      </p:pic>
      <p:sp>
        <p:nvSpPr>
          <p:cNvPr id="13316" name="Slide Number Placeholder 3"/>
          <p:cNvSpPr>
            <a:spLocks noGrp="1"/>
          </p:cNvSpPr>
          <p:nvPr>
            <p:ph type="sldNum" sz="quarter" idx="10"/>
          </p:nvPr>
        </p:nvSpPr>
        <p:spPr/>
        <p:txBody>
          <a:bodyPr/>
          <a:lstStyle/>
          <a:p>
            <a:fld id="{F3E7DDFA-DD3D-45E6-B6EB-F00E21C42D12}" type="slidenum">
              <a:rPr lang="en-US" altLang="en-US"/>
              <a:pPr/>
              <a:t>14</a:t>
            </a:fld>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35BF7-BC2A-4CE4-8B09-76A51DA71BA2}"/>
              </a:ext>
            </a:extLst>
          </p:cNvPr>
          <p:cNvSpPr>
            <a:spLocks noGrp="1"/>
          </p:cNvSpPr>
          <p:nvPr>
            <p:ph type="title"/>
          </p:nvPr>
        </p:nvSpPr>
        <p:spPr>
          <a:xfrm>
            <a:off x="723900" y="1066800"/>
            <a:ext cx="7696200" cy="838200"/>
          </a:xfrm>
        </p:spPr>
        <p:txBody>
          <a:bodyPr/>
          <a:lstStyle/>
          <a:p>
            <a:r>
              <a:rPr lang="en-US" dirty="0"/>
              <a:t>Telework for COVID-19</a:t>
            </a:r>
          </a:p>
        </p:txBody>
      </p:sp>
      <p:sp>
        <p:nvSpPr>
          <p:cNvPr id="3" name="Content Placeholder 2">
            <a:extLst>
              <a:ext uri="{FF2B5EF4-FFF2-40B4-BE49-F238E27FC236}">
                <a16:creationId xmlns:a16="http://schemas.microsoft.com/office/drawing/2014/main" id="{54C37EA5-FBF6-472E-A2CC-4D74D20F28FD}"/>
              </a:ext>
            </a:extLst>
          </p:cNvPr>
          <p:cNvSpPr>
            <a:spLocks noGrp="1"/>
          </p:cNvSpPr>
          <p:nvPr>
            <p:ph idx="1"/>
          </p:nvPr>
        </p:nvSpPr>
        <p:spPr>
          <a:xfrm>
            <a:off x="838200" y="2209800"/>
            <a:ext cx="8077200" cy="4622800"/>
          </a:xfrm>
        </p:spPr>
        <p:txBody>
          <a:bodyPr/>
          <a:lstStyle/>
          <a:p>
            <a:pPr marL="0" indent="0" algn="ctr">
              <a:spcBef>
                <a:spcPts val="0"/>
              </a:spcBef>
              <a:buNone/>
            </a:pPr>
            <a:r>
              <a:rPr lang="en-US" b="1" i="1" dirty="0" err="1">
                <a:solidFill>
                  <a:srgbClr val="0000CC"/>
                </a:solidFill>
              </a:rPr>
              <a:t>Peeples</a:t>
            </a:r>
            <a:r>
              <a:rPr lang="en-US" b="1" i="1" dirty="0">
                <a:solidFill>
                  <a:srgbClr val="0000CC"/>
                </a:solidFill>
              </a:rPr>
              <a:t> v. Clinical Support Options, Inc.</a:t>
            </a:r>
          </a:p>
          <a:p>
            <a:pPr marL="0" indent="0" algn="ctr">
              <a:spcBef>
                <a:spcPts val="0"/>
              </a:spcBef>
              <a:buNone/>
            </a:pPr>
            <a:r>
              <a:rPr lang="en-US" sz="2000" b="1" dirty="0">
                <a:solidFill>
                  <a:srgbClr val="0000CC"/>
                </a:solidFill>
              </a:rPr>
              <a:t>2020 WL 5542719 (D. Mass. Sept. 16, 2020)</a:t>
            </a:r>
          </a:p>
          <a:p>
            <a:pPr>
              <a:spcBef>
                <a:spcPts val="300"/>
              </a:spcBef>
            </a:pPr>
            <a:r>
              <a:rPr lang="en-US" sz="2000" dirty="0">
                <a:solidFill>
                  <a:srgbClr val="000000"/>
                </a:solidFill>
              </a:rPr>
              <a:t>March 2020: Assistant manager with moderate asthma requested telework at beginning of COVID-pandemic</a:t>
            </a:r>
          </a:p>
          <a:p>
            <a:pPr lvl="1">
              <a:spcBef>
                <a:spcPts val="300"/>
              </a:spcBef>
              <a:buSzPct val="120000"/>
              <a:buFont typeface="Courier New" panose="02070309020205020404" pitchFamily="49" charset="0"/>
              <a:buChar char="o"/>
            </a:pPr>
            <a:r>
              <a:rPr lang="en-US" sz="2000" dirty="0">
                <a:solidFill>
                  <a:srgbClr val="000000"/>
                </a:solidFill>
              </a:rPr>
              <a:t>Approved; able to perform all essential functions of job</a:t>
            </a:r>
          </a:p>
          <a:p>
            <a:pPr>
              <a:spcBef>
                <a:spcPts val="300"/>
              </a:spcBef>
            </a:pPr>
            <a:r>
              <a:rPr lang="en-US" sz="2000" dirty="0">
                <a:solidFill>
                  <a:srgbClr val="000000"/>
                </a:solidFill>
              </a:rPr>
              <a:t>June 2020: Requested to continue teleworking - denied</a:t>
            </a:r>
          </a:p>
          <a:p>
            <a:pPr lvl="1">
              <a:spcBef>
                <a:spcPts val="300"/>
              </a:spcBef>
              <a:buSzPct val="120000"/>
              <a:buFont typeface="Courier New" panose="02070309020205020404" pitchFamily="49" charset="0"/>
              <a:buChar char="o"/>
            </a:pPr>
            <a:r>
              <a:rPr lang="en-US" sz="2000" dirty="0">
                <a:solidFill>
                  <a:srgbClr val="000000"/>
                </a:solidFill>
              </a:rPr>
              <a:t>Said need managers in the building, supporting operations</a:t>
            </a:r>
          </a:p>
          <a:p>
            <a:pPr lvl="1">
              <a:spcBef>
                <a:spcPts val="300"/>
              </a:spcBef>
              <a:buSzPct val="120000"/>
              <a:buFont typeface="Courier New" panose="02070309020205020404" pitchFamily="49" charset="0"/>
              <a:buChar char="o"/>
            </a:pPr>
            <a:r>
              <a:rPr lang="en-US" sz="2000" dirty="0">
                <a:solidFill>
                  <a:srgbClr val="000000"/>
                </a:solidFill>
              </a:rPr>
              <a:t>After short leave, “reluctantly” reported to the office – given an air purifier but not given PPE, masks, hand sanitizer, wipes</a:t>
            </a:r>
          </a:p>
          <a:p>
            <a:pPr lvl="1">
              <a:spcBef>
                <a:spcPts val="300"/>
              </a:spcBef>
              <a:buSzPct val="120000"/>
              <a:buFont typeface="Courier New" panose="02070309020205020404" pitchFamily="49" charset="0"/>
              <a:buChar char="o"/>
              <a:tabLst>
                <a:tab pos="2341563" algn="l"/>
              </a:tabLst>
            </a:pPr>
            <a:r>
              <a:rPr lang="en-US" sz="2000" dirty="0">
                <a:solidFill>
                  <a:srgbClr val="000000"/>
                </a:solidFill>
              </a:rPr>
              <a:t>Ate/drank in car for fear of doing so in building</a:t>
            </a:r>
          </a:p>
          <a:p>
            <a:pPr>
              <a:spcBef>
                <a:spcPts val="200"/>
              </a:spcBef>
            </a:pPr>
            <a:r>
              <a:rPr lang="en-US" sz="2000" dirty="0">
                <a:solidFill>
                  <a:srgbClr val="000000"/>
                </a:solidFill>
              </a:rPr>
              <a:t>August 2020: Learned that managers w/ children permitted to telework two days/week</a:t>
            </a:r>
          </a:p>
          <a:p>
            <a:pPr lvl="1">
              <a:spcBef>
                <a:spcPts val="200"/>
              </a:spcBef>
              <a:buSzPct val="120000"/>
              <a:buFont typeface="Courier New" panose="02070309020205020404" pitchFamily="49" charset="0"/>
              <a:buChar char="o"/>
            </a:pPr>
            <a:r>
              <a:rPr lang="en-US" sz="2000" dirty="0">
                <a:solidFill>
                  <a:srgbClr val="000000"/>
                </a:solidFill>
              </a:rPr>
              <a:t>Re-requested telework – denied</a:t>
            </a:r>
          </a:p>
        </p:txBody>
      </p:sp>
      <p:sp>
        <p:nvSpPr>
          <p:cNvPr id="4" name="Slide Number Placeholder 3">
            <a:extLst>
              <a:ext uri="{FF2B5EF4-FFF2-40B4-BE49-F238E27FC236}">
                <a16:creationId xmlns:a16="http://schemas.microsoft.com/office/drawing/2014/main" id="{F5EA0115-E86C-4CFD-9569-7C4BF412A24B}"/>
              </a:ext>
            </a:extLst>
          </p:cNvPr>
          <p:cNvSpPr>
            <a:spLocks noGrp="1"/>
          </p:cNvSpPr>
          <p:nvPr>
            <p:ph type="sldNum" sz="quarter" idx="10"/>
          </p:nvPr>
        </p:nvSpPr>
        <p:spPr/>
        <p:txBody>
          <a:bodyPr/>
          <a:lstStyle/>
          <a:p>
            <a:pPr>
              <a:defRPr/>
            </a:pPr>
            <a:fld id="{90F10921-E182-42EE-B7EE-58D80DFC4896}" type="slidenum">
              <a:rPr lang="en-US" smtClean="0"/>
              <a:pPr>
                <a:defRPr/>
              </a:pPr>
              <a:t>15</a:t>
            </a:fld>
            <a:endParaRPr lang="en-US"/>
          </a:p>
        </p:txBody>
      </p:sp>
    </p:spTree>
    <p:extLst>
      <p:ext uri="{BB962C8B-B14F-4D97-AF65-F5344CB8AC3E}">
        <p14:creationId xmlns:p14="http://schemas.microsoft.com/office/powerpoint/2010/main" val="185439702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0A68-3544-4B10-8269-2E76266A78D3}"/>
              </a:ext>
            </a:extLst>
          </p:cNvPr>
          <p:cNvSpPr>
            <a:spLocks noGrp="1"/>
          </p:cNvSpPr>
          <p:nvPr>
            <p:ph type="title"/>
          </p:nvPr>
        </p:nvSpPr>
        <p:spPr>
          <a:xfrm>
            <a:off x="762000" y="1066800"/>
            <a:ext cx="7696200" cy="838200"/>
          </a:xfrm>
        </p:spPr>
        <p:txBody>
          <a:bodyPr/>
          <a:lstStyle/>
          <a:p>
            <a:r>
              <a:rPr lang="en-US" dirty="0"/>
              <a:t>Telework for COVID-19, continued</a:t>
            </a:r>
          </a:p>
        </p:txBody>
      </p:sp>
      <p:sp>
        <p:nvSpPr>
          <p:cNvPr id="3" name="Content Placeholder 2">
            <a:extLst>
              <a:ext uri="{FF2B5EF4-FFF2-40B4-BE49-F238E27FC236}">
                <a16:creationId xmlns:a16="http://schemas.microsoft.com/office/drawing/2014/main" id="{AFB1EB64-AC8B-406D-97BF-A8CA61198579}"/>
              </a:ext>
            </a:extLst>
          </p:cNvPr>
          <p:cNvSpPr>
            <a:spLocks noGrp="1"/>
          </p:cNvSpPr>
          <p:nvPr>
            <p:ph idx="1"/>
          </p:nvPr>
        </p:nvSpPr>
        <p:spPr>
          <a:xfrm>
            <a:off x="762000" y="2209800"/>
            <a:ext cx="8305800" cy="4622800"/>
          </a:xfrm>
        </p:spPr>
        <p:txBody>
          <a:bodyPr/>
          <a:lstStyle/>
          <a:p>
            <a:pPr>
              <a:spcBef>
                <a:spcPts val="200"/>
              </a:spcBef>
            </a:pPr>
            <a:r>
              <a:rPr lang="en-US" sz="2000" dirty="0">
                <a:solidFill>
                  <a:srgbClr val="000000"/>
                </a:solidFill>
              </a:rPr>
              <a:t>Sept. 1, 2020: Said would begin teleworking on Sept 8; employer responded that it will enforce its applicable policies</a:t>
            </a:r>
          </a:p>
          <a:p>
            <a:pPr>
              <a:spcBef>
                <a:spcPts val="200"/>
              </a:spcBef>
            </a:pPr>
            <a:r>
              <a:rPr lang="en-US" sz="2000" dirty="0">
                <a:solidFill>
                  <a:srgbClr val="000000"/>
                </a:solidFill>
              </a:rPr>
              <a:t>Sept. 3, 2020: Filed complaint and motion for preliminary injunction </a:t>
            </a:r>
          </a:p>
          <a:p>
            <a:pPr>
              <a:spcBef>
                <a:spcPts val="200"/>
              </a:spcBef>
            </a:pPr>
            <a:r>
              <a:rPr lang="en-US" sz="2000" b="1" dirty="0">
                <a:solidFill>
                  <a:srgbClr val="000000"/>
                </a:solidFill>
              </a:rPr>
              <a:t>Court: </a:t>
            </a:r>
            <a:r>
              <a:rPr lang="en-US" sz="2000" dirty="0">
                <a:solidFill>
                  <a:srgbClr val="000000"/>
                </a:solidFill>
              </a:rPr>
              <a:t>Granted preliminary injunction</a:t>
            </a:r>
          </a:p>
          <a:p>
            <a:pPr>
              <a:spcBef>
                <a:spcPts val="200"/>
              </a:spcBef>
            </a:pPr>
            <a:r>
              <a:rPr lang="en-US" sz="2000" dirty="0">
                <a:solidFill>
                  <a:srgbClr val="000000"/>
                </a:solidFill>
              </a:rPr>
              <a:t>Likelihood of success on merits</a:t>
            </a:r>
          </a:p>
          <a:p>
            <a:pPr lvl="1">
              <a:spcBef>
                <a:spcPts val="200"/>
              </a:spcBef>
              <a:buSzPct val="120000"/>
              <a:buFont typeface="Courier New" panose="02070309020205020404" pitchFamily="49" charset="0"/>
              <a:buChar char="o"/>
            </a:pPr>
            <a:r>
              <a:rPr lang="en-US" sz="2000" dirty="0">
                <a:solidFill>
                  <a:srgbClr val="000000"/>
                </a:solidFill>
              </a:rPr>
              <a:t>Plaintiff’s asthma rises to the level of a disability during pandemic</a:t>
            </a:r>
          </a:p>
          <a:p>
            <a:pPr lvl="1">
              <a:spcBef>
                <a:spcPts val="200"/>
              </a:spcBef>
              <a:buSzPct val="120000"/>
              <a:buFont typeface="Courier New" panose="02070309020205020404" pitchFamily="49" charset="0"/>
              <a:buChar char="o"/>
            </a:pPr>
            <a:r>
              <a:rPr lang="en-US" sz="2000" dirty="0">
                <a:solidFill>
                  <a:srgbClr val="000000"/>
                </a:solidFill>
              </a:rPr>
              <a:t>Can perform essential job functions, per supervisor</a:t>
            </a:r>
          </a:p>
          <a:p>
            <a:pPr lvl="1">
              <a:spcBef>
                <a:spcPts val="200"/>
              </a:spcBef>
              <a:buSzPct val="120000"/>
              <a:buFont typeface="Courier New" panose="02070309020205020404" pitchFamily="49" charset="0"/>
              <a:buChar char="o"/>
            </a:pPr>
            <a:r>
              <a:rPr lang="en-US" sz="2000" dirty="0">
                <a:solidFill>
                  <a:srgbClr val="000000"/>
                </a:solidFill>
              </a:rPr>
              <a:t>Telework was reasonable, again citing support from supervisor; other managers were on-site to address issues if necessary</a:t>
            </a:r>
          </a:p>
          <a:p>
            <a:pPr lvl="1">
              <a:spcBef>
                <a:spcPts val="200"/>
              </a:spcBef>
              <a:buSzPct val="120000"/>
              <a:buFont typeface="Courier New" panose="02070309020205020404" pitchFamily="49" charset="0"/>
              <a:buChar char="o"/>
            </a:pPr>
            <a:r>
              <a:rPr lang="en-US" sz="2000" dirty="0">
                <a:solidFill>
                  <a:srgbClr val="000000"/>
                </a:solidFill>
              </a:rPr>
              <a:t>Unlikely that employer could show undue hardship</a:t>
            </a:r>
          </a:p>
          <a:p>
            <a:pPr>
              <a:spcBef>
                <a:spcPts val="200"/>
              </a:spcBef>
            </a:pPr>
            <a:r>
              <a:rPr lang="en-US" sz="2000" dirty="0">
                <a:solidFill>
                  <a:srgbClr val="000000"/>
                </a:solidFill>
              </a:rPr>
              <a:t>Irreparable harm: Demonstrated in these unusual circumstances</a:t>
            </a:r>
          </a:p>
          <a:p>
            <a:pPr>
              <a:spcBef>
                <a:spcPts val="200"/>
              </a:spcBef>
            </a:pPr>
            <a:r>
              <a:rPr lang="en-US" sz="2000" b="1" dirty="0">
                <a:solidFill>
                  <a:srgbClr val="000000"/>
                </a:solidFill>
              </a:rPr>
              <a:t>Ordered: </a:t>
            </a:r>
            <a:r>
              <a:rPr lang="en-US" sz="2000" dirty="0">
                <a:solidFill>
                  <a:srgbClr val="000000"/>
                </a:solidFill>
              </a:rPr>
              <a:t>Plaintiff may telework as a reasonable accommodation for 60 days or until further order of the court. Parties are encouraged to discuss a mutually acceptable resolution. </a:t>
            </a:r>
          </a:p>
        </p:txBody>
      </p:sp>
      <p:sp>
        <p:nvSpPr>
          <p:cNvPr id="4" name="Slide Number Placeholder 3">
            <a:extLst>
              <a:ext uri="{FF2B5EF4-FFF2-40B4-BE49-F238E27FC236}">
                <a16:creationId xmlns:a16="http://schemas.microsoft.com/office/drawing/2014/main" id="{A705AB5F-F4FC-4BAA-9CF9-1C16DFF95D38}"/>
              </a:ext>
            </a:extLst>
          </p:cNvPr>
          <p:cNvSpPr>
            <a:spLocks noGrp="1"/>
          </p:cNvSpPr>
          <p:nvPr>
            <p:ph type="sldNum" sz="quarter" idx="10"/>
          </p:nvPr>
        </p:nvSpPr>
        <p:spPr/>
        <p:txBody>
          <a:bodyPr/>
          <a:lstStyle/>
          <a:p>
            <a:pPr>
              <a:defRPr/>
            </a:pPr>
            <a:fld id="{90F10921-E182-42EE-B7EE-58D80DFC4896}" type="slidenum">
              <a:rPr lang="en-US" smtClean="0"/>
              <a:pPr>
                <a:defRPr/>
              </a:pPr>
              <a:t>16</a:t>
            </a:fld>
            <a:endParaRPr lang="en-US"/>
          </a:p>
        </p:txBody>
      </p:sp>
    </p:spTree>
    <p:extLst>
      <p:ext uri="{BB962C8B-B14F-4D97-AF65-F5344CB8AC3E}">
        <p14:creationId xmlns:p14="http://schemas.microsoft.com/office/powerpoint/2010/main" val="291838399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C3B78-BA8D-46BC-A4E1-2B2E211614A9}"/>
              </a:ext>
            </a:extLst>
          </p:cNvPr>
          <p:cNvSpPr>
            <a:spLocks noGrp="1"/>
          </p:cNvSpPr>
          <p:nvPr>
            <p:ph type="title"/>
          </p:nvPr>
        </p:nvSpPr>
        <p:spPr>
          <a:xfrm>
            <a:off x="762000" y="1050926"/>
            <a:ext cx="5943600" cy="838200"/>
          </a:xfrm>
        </p:spPr>
        <p:txBody>
          <a:bodyPr/>
          <a:lstStyle/>
          <a:p>
            <a:r>
              <a:rPr lang="en-US" dirty="0"/>
              <a:t>Where Have We Been: Direct Threat</a:t>
            </a:r>
          </a:p>
        </p:txBody>
      </p:sp>
      <p:sp>
        <p:nvSpPr>
          <p:cNvPr id="3" name="Content Placeholder 2">
            <a:extLst>
              <a:ext uri="{FF2B5EF4-FFF2-40B4-BE49-F238E27FC236}">
                <a16:creationId xmlns:a16="http://schemas.microsoft.com/office/drawing/2014/main" id="{B19571CB-8D25-4233-9C58-0D8C0E2A485B}"/>
              </a:ext>
            </a:extLst>
          </p:cNvPr>
          <p:cNvSpPr>
            <a:spLocks noGrp="1"/>
          </p:cNvSpPr>
          <p:nvPr>
            <p:ph idx="1"/>
          </p:nvPr>
        </p:nvSpPr>
        <p:spPr>
          <a:xfrm>
            <a:off x="760284" y="2208212"/>
            <a:ext cx="8383716" cy="4135437"/>
          </a:xfrm>
        </p:spPr>
        <p:txBody>
          <a:bodyPr/>
          <a:lstStyle/>
          <a:p>
            <a:pPr marL="0" indent="0" algn="ctr">
              <a:buNone/>
            </a:pPr>
            <a:r>
              <a:rPr lang="en-US" sz="2600" b="1" i="1" dirty="0">
                <a:solidFill>
                  <a:srgbClr val="0000CC"/>
                </a:solidFill>
              </a:rPr>
              <a:t>Chevron U.S.A., Inc. v. </a:t>
            </a:r>
            <a:r>
              <a:rPr lang="en-US" sz="2600" b="1" i="1" dirty="0" err="1">
                <a:solidFill>
                  <a:srgbClr val="0000CC"/>
                </a:solidFill>
              </a:rPr>
              <a:t>Echazabal</a:t>
            </a:r>
            <a:endParaRPr lang="en-US" sz="2600" b="1" i="1" dirty="0">
              <a:solidFill>
                <a:srgbClr val="0000CC"/>
              </a:solidFill>
            </a:endParaRPr>
          </a:p>
          <a:p>
            <a:pPr marL="0" indent="0" algn="ctr">
              <a:buNone/>
            </a:pPr>
            <a:r>
              <a:rPr lang="en-US" sz="2000" b="1" dirty="0">
                <a:solidFill>
                  <a:srgbClr val="0000CC"/>
                </a:solidFill>
              </a:rPr>
              <a:t>536 U.S. 73 (2002)</a:t>
            </a:r>
          </a:p>
          <a:p>
            <a:r>
              <a:rPr lang="en-US" sz="2000" b="1" dirty="0">
                <a:solidFill>
                  <a:srgbClr val="0000CC"/>
                </a:solidFill>
              </a:rPr>
              <a:t>Facts:</a:t>
            </a:r>
            <a:r>
              <a:rPr lang="en-US" sz="2000" dirty="0"/>
              <a:t> Person with Hepatitis C was not hired for a job because he was considered a danger to himself</a:t>
            </a:r>
          </a:p>
          <a:p>
            <a:r>
              <a:rPr lang="en-US" sz="2000" b="1" dirty="0">
                <a:solidFill>
                  <a:srgbClr val="0000CC"/>
                </a:solidFill>
              </a:rPr>
              <a:t>Issue:</a:t>
            </a:r>
            <a:r>
              <a:rPr lang="en-US" sz="2000" dirty="0"/>
              <a:t> ADA statute only includes “danger to others” as a defense but ADA regulations from the EEOC includes “danger to self” </a:t>
            </a:r>
          </a:p>
          <a:p>
            <a:r>
              <a:rPr lang="en-US" sz="2000" b="1" dirty="0">
                <a:solidFill>
                  <a:srgbClr val="0000CC"/>
                </a:solidFill>
              </a:rPr>
              <a:t>Supreme Court:</a:t>
            </a:r>
            <a:r>
              <a:rPr lang="en-US" sz="2000" dirty="0"/>
              <a:t> Upheld the EEOC regulations</a:t>
            </a:r>
          </a:p>
          <a:p>
            <a:pPr lvl="1">
              <a:buSzPct val="120000"/>
              <a:buFont typeface="Courier New" panose="02070309020205020404" pitchFamily="49" charset="0"/>
              <a:buChar char="o"/>
            </a:pPr>
            <a:r>
              <a:rPr lang="en-US" sz="2000" dirty="0"/>
              <a:t>Direct threat includes danger to self</a:t>
            </a:r>
          </a:p>
          <a:p>
            <a:r>
              <a:rPr lang="en-US" sz="2000" b="1" dirty="0">
                <a:solidFill>
                  <a:srgbClr val="0000CC"/>
                </a:solidFill>
              </a:rPr>
              <a:t>Impact:</a:t>
            </a:r>
            <a:r>
              <a:rPr lang="en-US" sz="2000" dirty="0"/>
              <a:t> There was concern within the disability community that this ruling would result in paternalistic conjecture by employers and undercut personal empowerment for people with disabilities </a:t>
            </a:r>
          </a:p>
        </p:txBody>
      </p:sp>
      <p:pic>
        <p:nvPicPr>
          <p:cNvPr id="11" name="Picture Placeholder 10" descr="Chevron gas station">
            <a:extLst>
              <a:ext uri="{FF2B5EF4-FFF2-40B4-BE49-F238E27FC236}">
                <a16:creationId xmlns:a16="http://schemas.microsoft.com/office/drawing/2014/main" id="{277E659A-3606-4BD8-A5BF-66B5CD258D80}"/>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5348" r="5348"/>
          <a:stretch>
            <a:fillRect/>
          </a:stretch>
        </p:blipFill>
        <p:spPr/>
      </p:pic>
      <p:sp>
        <p:nvSpPr>
          <p:cNvPr id="4" name="Slide Number Placeholder 3">
            <a:extLst>
              <a:ext uri="{FF2B5EF4-FFF2-40B4-BE49-F238E27FC236}">
                <a16:creationId xmlns:a16="http://schemas.microsoft.com/office/drawing/2014/main" id="{CC4B324F-C851-4132-8764-2A959B0B0BC3}"/>
              </a:ext>
            </a:extLst>
          </p:cNvPr>
          <p:cNvSpPr>
            <a:spLocks noGrp="1"/>
          </p:cNvSpPr>
          <p:nvPr>
            <p:ph type="sldNum" sz="quarter" idx="10"/>
          </p:nvPr>
        </p:nvSpPr>
        <p:spPr/>
        <p:txBody>
          <a:bodyPr/>
          <a:lstStyle/>
          <a:p>
            <a:fld id="{90F10921-E182-42EE-B7EE-58D80DFC4896}" type="slidenum">
              <a:rPr lang="en-US" smtClean="0"/>
              <a:pPr/>
              <a:t>17</a:t>
            </a:fld>
            <a:endParaRPr lang="en-US"/>
          </a:p>
        </p:txBody>
      </p:sp>
    </p:spTree>
    <p:extLst>
      <p:ext uri="{BB962C8B-B14F-4D97-AF65-F5344CB8AC3E}">
        <p14:creationId xmlns:p14="http://schemas.microsoft.com/office/powerpoint/2010/main" val="42067013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812D-0CD4-4D07-B3EC-45A028AB4FD8}"/>
              </a:ext>
            </a:extLst>
          </p:cNvPr>
          <p:cNvSpPr>
            <a:spLocks noGrp="1"/>
          </p:cNvSpPr>
          <p:nvPr>
            <p:ph type="title"/>
          </p:nvPr>
        </p:nvSpPr>
        <p:spPr>
          <a:xfrm>
            <a:off x="762000" y="1050926"/>
            <a:ext cx="5943600" cy="838200"/>
          </a:xfrm>
        </p:spPr>
        <p:txBody>
          <a:bodyPr/>
          <a:lstStyle/>
          <a:p>
            <a:r>
              <a:rPr lang="en-US" dirty="0"/>
              <a:t>Where Are We Now: Direct Threat</a:t>
            </a:r>
          </a:p>
        </p:txBody>
      </p:sp>
      <p:sp>
        <p:nvSpPr>
          <p:cNvPr id="3" name="Content Placeholder 2">
            <a:extLst>
              <a:ext uri="{FF2B5EF4-FFF2-40B4-BE49-F238E27FC236}">
                <a16:creationId xmlns:a16="http://schemas.microsoft.com/office/drawing/2014/main" id="{65040E6B-D6B3-4EA9-B336-2A88A35E2E19}"/>
              </a:ext>
            </a:extLst>
          </p:cNvPr>
          <p:cNvSpPr>
            <a:spLocks noGrp="1"/>
          </p:cNvSpPr>
          <p:nvPr>
            <p:ph idx="1"/>
          </p:nvPr>
        </p:nvSpPr>
        <p:spPr>
          <a:xfrm>
            <a:off x="760284" y="2208212"/>
            <a:ext cx="8383716" cy="4624387"/>
          </a:xfrm>
        </p:spPr>
        <p:txBody>
          <a:bodyPr/>
          <a:lstStyle/>
          <a:p>
            <a:pPr marL="0" indent="0">
              <a:spcAft>
                <a:spcPts val="1000"/>
              </a:spcAft>
              <a:buNone/>
            </a:pPr>
            <a:r>
              <a:rPr lang="en-US" sz="2000" dirty="0"/>
              <a:t>Generally speaking, it is a high burden for employers to prove direct threat. It is important to consider reasonable accommodations. </a:t>
            </a:r>
          </a:p>
          <a:p>
            <a:pPr marL="0" indent="0" algn="ctr">
              <a:buNone/>
            </a:pPr>
            <a:r>
              <a:rPr lang="en-US" sz="2600" b="1" i="1" dirty="0">
                <a:solidFill>
                  <a:srgbClr val="0000CC"/>
                </a:solidFill>
              </a:rPr>
              <a:t>Taylor v. Rice</a:t>
            </a:r>
          </a:p>
          <a:p>
            <a:pPr marL="0" indent="0" algn="ctr">
              <a:buNone/>
            </a:pPr>
            <a:r>
              <a:rPr lang="en-US" sz="2000" b="1" dirty="0">
                <a:solidFill>
                  <a:srgbClr val="0000CC"/>
                </a:solidFill>
              </a:rPr>
              <a:t>451 F.3d 898 (D.C. Cir. 2006)</a:t>
            </a:r>
          </a:p>
          <a:p>
            <a:r>
              <a:rPr lang="en-US" sz="2000" b="1" dirty="0">
                <a:solidFill>
                  <a:srgbClr val="0000CC"/>
                </a:solidFill>
              </a:rPr>
              <a:t>Facts:</a:t>
            </a:r>
            <a:r>
              <a:rPr lang="en-US" sz="2000" dirty="0"/>
              <a:t> State Department rejected applicant with HIV for a Foreign Service position because medical treatment might not be available in certain countries where he might be stationed. </a:t>
            </a:r>
          </a:p>
          <a:p>
            <a:r>
              <a:rPr lang="en-US" sz="2000" b="1" dirty="0">
                <a:solidFill>
                  <a:srgbClr val="0000CC"/>
                </a:solidFill>
              </a:rPr>
              <a:t>Circuit Court:</a:t>
            </a:r>
            <a:r>
              <a:rPr lang="en-US" sz="2000" dirty="0"/>
              <a:t> Found for applicant (reversed summary judgment)</a:t>
            </a:r>
          </a:p>
          <a:p>
            <a:pPr lvl="1">
              <a:buSzPct val="120000"/>
              <a:buFont typeface="Courier New" panose="02070309020205020404" pitchFamily="49" charset="0"/>
              <a:buChar char="o"/>
            </a:pPr>
            <a:r>
              <a:rPr lang="en-US" sz="2000" dirty="0"/>
              <a:t>Must consider reasonable accommodations</a:t>
            </a:r>
          </a:p>
          <a:p>
            <a:pPr lvl="1">
              <a:buSzPct val="120000"/>
              <a:buFont typeface="Courier New" panose="02070309020205020404" pitchFamily="49" charset="0"/>
              <a:buChar char="o"/>
            </a:pPr>
            <a:r>
              <a:rPr lang="en-US" sz="2000" dirty="0"/>
              <a:t>Here – two possible accommodations</a:t>
            </a:r>
          </a:p>
          <a:p>
            <a:pPr lvl="2">
              <a:buSzPct val="120000"/>
              <a:buFont typeface="Arial" panose="020B0604020202020204" pitchFamily="34" charset="0"/>
              <a:buChar char="•"/>
            </a:pPr>
            <a:r>
              <a:rPr lang="en-US" dirty="0"/>
              <a:t>Only placing him at certain overseas posts</a:t>
            </a:r>
          </a:p>
          <a:p>
            <a:pPr lvl="2">
              <a:buSzPct val="120000"/>
              <a:buFont typeface="Arial" panose="020B0604020202020204" pitchFamily="34" charset="0"/>
              <a:buChar char="•"/>
            </a:pPr>
            <a:r>
              <a:rPr lang="en-US" dirty="0"/>
              <a:t>Permitting use of allotted leave to access medical care </a:t>
            </a:r>
          </a:p>
        </p:txBody>
      </p:sp>
      <p:pic>
        <p:nvPicPr>
          <p:cNvPr id="11" name="Picture Placeholder 10" descr="Secretary of State Condoleeza Rice">
            <a:extLst>
              <a:ext uri="{FF2B5EF4-FFF2-40B4-BE49-F238E27FC236}">
                <a16:creationId xmlns:a16="http://schemas.microsoft.com/office/drawing/2014/main" id="{E147BBD4-0F48-45C5-B255-4A5E99EB0F15}"/>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9998" b="19998"/>
          <a:stretch>
            <a:fillRect/>
          </a:stretch>
        </p:blipFill>
        <p:spPr/>
      </p:pic>
      <p:sp>
        <p:nvSpPr>
          <p:cNvPr id="4" name="Slide Number Placeholder 3">
            <a:extLst>
              <a:ext uri="{FF2B5EF4-FFF2-40B4-BE49-F238E27FC236}">
                <a16:creationId xmlns:a16="http://schemas.microsoft.com/office/drawing/2014/main" id="{5F23B0A9-FDDF-4CA0-8E78-4D7E4078A043}"/>
              </a:ext>
            </a:extLst>
          </p:cNvPr>
          <p:cNvSpPr>
            <a:spLocks noGrp="1"/>
          </p:cNvSpPr>
          <p:nvPr>
            <p:ph type="sldNum" sz="quarter" idx="10"/>
          </p:nvPr>
        </p:nvSpPr>
        <p:spPr/>
        <p:txBody>
          <a:bodyPr/>
          <a:lstStyle/>
          <a:p>
            <a:fld id="{90F10921-E182-42EE-B7EE-58D80DFC4896}" type="slidenum">
              <a:rPr lang="en-US" smtClean="0"/>
              <a:pPr/>
              <a:t>18</a:t>
            </a:fld>
            <a:endParaRPr lang="en-US"/>
          </a:p>
        </p:txBody>
      </p:sp>
    </p:spTree>
    <p:extLst>
      <p:ext uri="{BB962C8B-B14F-4D97-AF65-F5344CB8AC3E}">
        <p14:creationId xmlns:p14="http://schemas.microsoft.com/office/powerpoint/2010/main" val="262538366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812D-0CD4-4D07-B3EC-45A028AB4FD8}"/>
              </a:ext>
            </a:extLst>
          </p:cNvPr>
          <p:cNvSpPr>
            <a:spLocks noGrp="1"/>
          </p:cNvSpPr>
          <p:nvPr>
            <p:ph type="title"/>
          </p:nvPr>
        </p:nvSpPr>
        <p:spPr>
          <a:xfrm>
            <a:off x="762000" y="1050926"/>
            <a:ext cx="5943600" cy="838200"/>
          </a:xfrm>
        </p:spPr>
        <p:txBody>
          <a:bodyPr/>
          <a:lstStyle/>
          <a:p>
            <a:r>
              <a:rPr lang="en-US" dirty="0"/>
              <a:t>Where Are We Going: Direct Threat</a:t>
            </a:r>
          </a:p>
        </p:txBody>
      </p:sp>
      <p:sp>
        <p:nvSpPr>
          <p:cNvPr id="3" name="Content Placeholder 2" descr="Box of Suboxone">
            <a:extLst>
              <a:ext uri="{FF2B5EF4-FFF2-40B4-BE49-F238E27FC236}">
                <a16:creationId xmlns:a16="http://schemas.microsoft.com/office/drawing/2014/main" id="{65040E6B-D6B3-4EA9-B336-2A88A35E2E19}"/>
              </a:ext>
            </a:extLst>
          </p:cNvPr>
          <p:cNvSpPr>
            <a:spLocks noGrp="1"/>
          </p:cNvSpPr>
          <p:nvPr>
            <p:ph idx="1"/>
          </p:nvPr>
        </p:nvSpPr>
        <p:spPr>
          <a:xfrm>
            <a:off x="760284" y="2208212"/>
            <a:ext cx="8383716" cy="4624387"/>
          </a:xfrm>
        </p:spPr>
        <p:txBody>
          <a:bodyPr/>
          <a:lstStyle/>
          <a:p>
            <a:pPr marL="0" indent="0" algn="ctr">
              <a:buNone/>
            </a:pPr>
            <a:r>
              <a:rPr lang="en-US" altLang="en-US" sz="2000" b="1" i="1" dirty="0">
                <a:solidFill>
                  <a:srgbClr val="0000CC"/>
                </a:solidFill>
              </a:rPr>
              <a:t>Breaux v. Bollinger Shipyards</a:t>
            </a:r>
          </a:p>
          <a:p>
            <a:pPr marL="0" indent="0" algn="ctr">
              <a:buNone/>
            </a:pPr>
            <a:r>
              <a:rPr lang="en-US" altLang="en-US" sz="2000" b="1" dirty="0">
                <a:solidFill>
                  <a:srgbClr val="0000CC"/>
                </a:solidFill>
              </a:rPr>
              <a:t>2018 WL 3329059 (E.D. La. July 5, 2018)</a:t>
            </a:r>
          </a:p>
          <a:p>
            <a:r>
              <a:rPr lang="en-US" altLang="en-US" sz="2000" dirty="0"/>
              <a:t>Facts: Employer policy prohibited employees in safety sensitive jobs from taking certain medications within eight hours of a shift</a:t>
            </a:r>
          </a:p>
          <a:p>
            <a:pPr lvl="1">
              <a:buSzPct val="120000"/>
              <a:buFont typeface="Courier New" panose="02070309020205020404" pitchFamily="49" charset="0"/>
              <a:buChar char="o"/>
            </a:pPr>
            <a:r>
              <a:rPr lang="en-US" altLang="en-US" sz="2000" dirty="0"/>
              <a:t>After a number of years, employer learned that welder was taking Suboxone; employee provided clearance from doctor</a:t>
            </a:r>
          </a:p>
          <a:p>
            <a:pPr lvl="1">
              <a:buSzPct val="120000"/>
              <a:buFont typeface="Courier New" panose="02070309020205020404" pitchFamily="49" charset="0"/>
              <a:buChar char="o"/>
            </a:pPr>
            <a:r>
              <a:rPr lang="en-US" altLang="en-US" sz="2000" dirty="0"/>
              <a:t>Welder given six month leave to wean himself – then fired</a:t>
            </a:r>
          </a:p>
          <a:p>
            <a:pPr>
              <a:buFont typeface="Arial" panose="020B0604020202020204" pitchFamily="34" charset="0"/>
              <a:buChar char="•"/>
            </a:pPr>
            <a:r>
              <a:rPr lang="en-US" altLang="en-US" sz="2000" dirty="0"/>
              <a:t>Court: Found for plaintiff (denied summary judgment)</a:t>
            </a:r>
          </a:p>
          <a:p>
            <a:pPr lvl="1">
              <a:buSzPct val="120000"/>
              <a:buFont typeface="Courier New" panose="02070309020205020404" pitchFamily="49" charset="0"/>
              <a:buChar char="o"/>
            </a:pPr>
            <a:r>
              <a:rPr lang="en-US" altLang="en-US" sz="2000" dirty="0"/>
              <a:t>While Suboxone can cause sedation, analgesia and other symptoms, no evidence that it caused symptoms for plaintiff</a:t>
            </a:r>
          </a:p>
          <a:p>
            <a:pPr lvl="1">
              <a:spcAft>
                <a:spcPts val="1000"/>
              </a:spcAft>
              <a:buSzPct val="120000"/>
              <a:buFont typeface="Courier New" panose="02070309020205020404" pitchFamily="49" charset="0"/>
              <a:buChar char="o"/>
            </a:pPr>
            <a:r>
              <a:rPr lang="en-US" altLang="en-US" sz="2000" dirty="0"/>
              <a:t>Cleared by treating doc; took meds for years without issue</a:t>
            </a:r>
          </a:p>
          <a:p>
            <a:pPr marL="57150" indent="0">
              <a:buNone/>
            </a:pPr>
            <a:r>
              <a:rPr lang="en-US" altLang="en-US" sz="2000" b="1" dirty="0">
                <a:solidFill>
                  <a:srgbClr val="0000CC"/>
                </a:solidFill>
              </a:rPr>
              <a:t>Employers likely to raise direct threat defense related to employees (or employees’ associates) with COVID-19</a:t>
            </a:r>
            <a:endParaRPr lang="en-US" sz="2000" b="1" dirty="0">
              <a:solidFill>
                <a:srgbClr val="0000CC"/>
              </a:solidFill>
            </a:endParaRPr>
          </a:p>
        </p:txBody>
      </p:sp>
      <p:pic>
        <p:nvPicPr>
          <p:cNvPr id="11" name="Picture Placeholder 10" descr="Box of Suboxone">
            <a:extLst>
              <a:ext uri="{FF2B5EF4-FFF2-40B4-BE49-F238E27FC236}">
                <a16:creationId xmlns:a16="http://schemas.microsoft.com/office/drawing/2014/main" id="{4C86C2F6-D49D-446B-B74C-D39BF6D5F6F1}"/>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5449" r="5449"/>
          <a:stretch>
            <a:fillRect/>
          </a:stretch>
        </p:blipFill>
        <p:spPr/>
      </p:pic>
      <p:sp>
        <p:nvSpPr>
          <p:cNvPr id="4" name="Slide Number Placeholder 3">
            <a:extLst>
              <a:ext uri="{FF2B5EF4-FFF2-40B4-BE49-F238E27FC236}">
                <a16:creationId xmlns:a16="http://schemas.microsoft.com/office/drawing/2014/main" id="{5F23B0A9-FDDF-4CA0-8E78-4D7E4078A043}"/>
              </a:ext>
            </a:extLst>
          </p:cNvPr>
          <p:cNvSpPr>
            <a:spLocks noGrp="1"/>
          </p:cNvSpPr>
          <p:nvPr>
            <p:ph type="sldNum" sz="quarter" idx="10"/>
          </p:nvPr>
        </p:nvSpPr>
        <p:spPr/>
        <p:txBody>
          <a:bodyPr/>
          <a:lstStyle/>
          <a:p>
            <a:fld id="{90F10921-E182-42EE-B7EE-58D80DFC4896}" type="slidenum">
              <a:rPr lang="en-US" smtClean="0"/>
              <a:pPr/>
              <a:t>19</a:t>
            </a:fld>
            <a:endParaRPr lang="en-US"/>
          </a:p>
        </p:txBody>
      </p:sp>
    </p:spTree>
    <p:extLst>
      <p:ext uri="{BB962C8B-B14F-4D97-AF65-F5344CB8AC3E}">
        <p14:creationId xmlns:p14="http://schemas.microsoft.com/office/powerpoint/2010/main" val="18028896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0" y="1050926"/>
            <a:ext cx="5977128" cy="838200"/>
          </a:xfrm>
        </p:spPr>
        <p:txBody>
          <a:bodyPr/>
          <a:lstStyle/>
          <a:p>
            <a:r>
              <a:rPr lang="en-US" dirty="0"/>
              <a:t>Outline for Webinar</a:t>
            </a:r>
          </a:p>
        </p:txBody>
      </p:sp>
      <p:sp>
        <p:nvSpPr>
          <p:cNvPr id="5123" name="Content Placeholder 2"/>
          <p:cNvSpPr>
            <a:spLocks noGrp="1"/>
          </p:cNvSpPr>
          <p:nvPr>
            <p:ph idx="1"/>
          </p:nvPr>
        </p:nvSpPr>
        <p:spPr>
          <a:xfrm>
            <a:off x="760284" y="2208212"/>
            <a:ext cx="8383716" cy="4624387"/>
          </a:xfrm>
        </p:spPr>
        <p:txBody>
          <a:bodyPr/>
          <a:lstStyle/>
          <a:p>
            <a:pPr marL="0" indent="0">
              <a:buNone/>
            </a:pPr>
            <a:r>
              <a:rPr lang="en-US" sz="2400" b="1" dirty="0">
                <a:solidFill>
                  <a:srgbClr val="0000CC"/>
                </a:solidFill>
              </a:rPr>
              <a:t>Let’s examine:</a:t>
            </a:r>
          </a:p>
          <a:p>
            <a:r>
              <a:rPr lang="en-US" sz="2400" dirty="0"/>
              <a:t>Where have we been?</a:t>
            </a:r>
          </a:p>
          <a:p>
            <a:r>
              <a:rPr lang="en-US" sz="2400" dirty="0"/>
              <a:t>Where are we now?</a:t>
            </a:r>
          </a:p>
          <a:p>
            <a:pPr>
              <a:spcAft>
                <a:spcPts val="2100"/>
              </a:spcAft>
            </a:pPr>
            <a:r>
              <a:rPr lang="en-US" sz="2400" dirty="0"/>
              <a:t>Where are we going?</a:t>
            </a:r>
          </a:p>
          <a:p>
            <a:r>
              <a:rPr lang="en-US" sz="2400" b="1" dirty="0">
                <a:solidFill>
                  <a:srgbClr val="0000CC"/>
                </a:solidFill>
              </a:rPr>
              <a:t>Topics:</a:t>
            </a:r>
          </a:p>
          <a:p>
            <a:r>
              <a:rPr lang="en-US" sz="2400" dirty="0"/>
              <a:t>Definition of Disability </a:t>
            </a:r>
          </a:p>
          <a:p>
            <a:r>
              <a:rPr lang="en-US" sz="2400" dirty="0"/>
              <a:t>Telework</a:t>
            </a:r>
          </a:p>
          <a:p>
            <a:r>
              <a:rPr lang="en-US" sz="2400" dirty="0"/>
              <a:t>Direct Threat </a:t>
            </a:r>
          </a:p>
          <a:p>
            <a:r>
              <a:rPr lang="en-US" sz="2400" dirty="0"/>
              <a:t>Hiring Practices</a:t>
            </a:r>
          </a:p>
        </p:txBody>
      </p:sp>
      <p:pic>
        <p:nvPicPr>
          <p:cNvPr id="8" name="Picture Placeholder 7" descr="Interlocking puzzle pieces">
            <a:extLst>
              <a:ext uri="{FF2B5EF4-FFF2-40B4-BE49-F238E27FC236}">
                <a16:creationId xmlns:a16="http://schemas.microsoft.com/office/drawing/2014/main" id="{F71EB92E-FDA6-4066-865C-EE6F2F6215FE}"/>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40" r="40"/>
          <a:stretch>
            <a:fillRect/>
          </a:stretch>
        </p:blipFill>
        <p:spPr>
          <a:xfrm>
            <a:off x="6739128" y="173102"/>
            <a:ext cx="2176272" cy="1716024"/>
          </a:xfrm>
        </p:spPr>
      </p:pic>
      <p:sp>
        <p:nvSpPr>
          <p:cNvPr id="4" name="Slide Number Placeholder 3"/>
          <p:cNvSpPr>
            <a:spLocks noGrp="1"/>
          </p:cNvSpPr>
          <p:nvPr>
            <p:ph type="sldNum" sz="quarter" idx="10"/>
          </p:nvPr>
        </p:nvSpPr>
        <p:spPr/>
        <p:txBody>
          <a:bodyPr/>
          <a:lstStyle/>
          <a:p>
            <a:fld id="{F88EF9A9-03C6-4158-B09E-C36692A00BBB}" type="slidenum">
              <a:rPr lang="en-US" altLang="en-US" smtClean="0"/>
              <a:pPr/>
              <a:t>2</a:t>
            </a:fld>
            <a:endParaRPr lang="en-US" altLang="en-US" dirty="0"/>
          </a:p>
        </p:txBody>
      </p:sp>
    </p:spTree>
    <p:extLst>
      <p:ext uri="{BB962C8B-B14F-4D97-AF65-F5344CB8AC3E}">
        <p14:creationId xmlns:p14="http://schemas.microsoft.com/office/powerpoint/2010/main" val="492924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C3B78-BA8D-46BC-A4E1-2B2E211614A9}"/>
              </a:ext>
            </a:extLst>
          </p:cNvPr>
          <p:cNvSpPr>
            <a:spLocks noGrp="1"/>
          </p:cNvSpPr>
          <p:nvPr>
            <p:ph type="title"/>
          </p:nvPr>
        </p:nvSpPr>
        <p:spPr>
          <a:xfrm>
            <a:off x="762000" y="1050926"/>
            <a:ext cx="5943600" cy="838200"/>
          </a:xfrm>
        </p:spPr>
        <p:txBody>
          <a:bodyPr/>
          <a:lstStyle/>
          <a:p>
            <a:r>
              <a:rPr lang="en-US" dirty="0"/>
              <a:t>Where Have We Been: Hiring Practices</a:t>
            </a:r>
          </a:p>
        </p:txBody>
      </p:sp>
      <p:sp>
        <p:nvSpPr>
          <p:cNvPr id="3" name="Content Placeholder 2">
            <a:extLst>
              <a:ext uri="{FF2B5EF4-FFF2-40B4-BE49-F238E27FC236}">
                <a16:creationId xmlns:a16="http://schemas.microsoft.com/office/drawing/2014/main" id="{B19571CB-8D25-4233-9C58-0D8C0E2A485B}"/>
              </a:ext>
            </a:extLst>
          </p:cNvPr>
          <p:cNvSpPr>
            <a:spLocks noGrp="1"/>
          </p:cNvSpPr>
          <p:nvPr>
            <p:ph idx="1"/>
          </p:nvPr>
        </p:nvSpPr>
        <p:spPr>
          <a:xfrm>
            <a:off x="760284" y="2209800"/>
            <a:ext cx="8383716" cy="4622800"/>
          </a:xfrm>
        </p:spPr>
        <p:txBody>
          <a:bodyPr/>
          <a:lstStyle/>
          <a:p>
            <a:pPr marL="0" indent="0" algn="ctr">
              <a:buNone/>
            </a:pPr>
            <a:r>
              <a:rPr lang="en-US" sz="2000" b="1" i="1" dirty="0" err="1">
                <a:solidFill>
                  <a:srgbClr val="0000CC"/>
                </a:solidFill>
              </a:rPr>
              <a:t>Karraker</a:t>
            </a:r>
            <a:r>
              <a:rPr lang="en-US" sz="2000" b="1" i="1" dirty="0">
                <a:solidFill>
                  <a:srgbClr val="0000CC"/>
                </a:solidFill>
              </a:rPr>
              <a:t> v. Rent-A-Center</a:t>
            </a:r>
          </a:p>
          <a:p>
            <a:pPr marL="0" indent="0" algn="ctr">
              <a:buNone/>
            </a:pPr>
            <a:r>
              <a:rPr lang="en-US" sz="2000" b="1" dirty="0">
                <a:solidFill>
                  <a:srgbClr val="0000CC"/>
                </a:solidFill>
              </a:rPr>
              <a:t>411 F.3d 831 (7th Cir. 2005)</a:t>
            </a:r>
          </a:p>
          <a:p>
            <a:r>
              <a:rPr lang="en-US" sz="2000" b="1" dirty="0">
                <a:solidFill>
                  <a:srgbClr val="0000CC"/>
                </a:solidFill>
              </a:rPr>
              <a:t>Facts:</a:t>
            </a:r>
            <a:r>
              <a:rPr lang="en-US" sz="2000" dirty="0"/>
              <a:t> MMPI was given to people seeking promotions into management positions; Test had questions, including:</a:t>
            </a:r>
          </a:p>
          <a:p>
            <a:pPr lvl="1">
              <a:buSzPct val="120000"/>
              <a:buFont typeface="Courier New" panose="02070309020205020404" pitchFamily="49" charset="0"/>
              <a:buChar char="o"/>
            </a:pPr>
            <a:r>
              <a:rPr lang="en-US" sz="2000" dirty="0"/>
              <a:t>I see things, animals or people that others do not see</a:t>
            </a:r>
          </a:p>
          <a:p>
            <a:pPr lvl="1">
              <a:buSzPct val="120000"/>
              <a:buFont typeface="Courier New" panose="02070309020205020404" pitchFamily="49" charset="0"/>
              <a:buChar char="o"/>
            </a:pPr>
            <a:r>
              <a:rPr lang="en-US" sz="2000" dirty="0"/>
              <a:t>At times I have fits of laughing and crying that I cannot control</a:t>
            </a:r>
          </a:p>
          <a:p>
            <a:r>
              <a:rPr lang="en-US" sz="2000" b="1" dirty="0">
                <a:solidFill>
                  <a:srgbClr val="0000CC"/>
                </a:solidFill>
              </a:rPr>
              <a:t>EEOC guidance</a:t>
            </a:r>
            <a:r>
              <a:rPr lang="en-US" sz="2000" dirty="0"/>
              <a:t> regarding psychological tests as medical exams: </a:t>
            </a:r>
          </a:p>
          <a:p>
            <a:pPr lvl="1">
              <a:buSzPct val="120000"/>
              <a:buFont typeface="Courier New" panose="02070309020205020404" pitchFamily="49" charset="0"/>
              <a:buChar char="o"/>
            </a:pPr>
            <a:r>
              <a:rPr lang="en-US" sz="2000" dirty="0"/>
              <a:t>Psychological tests that are “designed to identify a mental disorder or impairment” = medical exam</a:t>
            </a:r>
          </a:p>
          <a:p>
            <a:pPr lvl="1">
              <a:buSzPct val="120000"/>
              <a:buFont typeface="Courier New" panose="02070309020205020404" pitchFamily="49" charset="0"/>
              <a:buChar char="o"/>
            </a:pPr>
            <a:r>
              <a:rPr lang="en-US" sz="2000" dirty="0"/>
              <a:t>Psychological tests “that measure personality traits such as honesty, preferences, and habits” ≠ medical exam</a:t>
            </a:r>
          </a:p>
          <a:p>
            <a:r>
              <a:rPr lang="en-US" sz="2000" b="1" dirty="0">
                <a:solidFill>
                  <a:srgbClr val="0000CC"/>
                </a:solidFill>
              </a:rPr>
              <a:t>Court:</a:t>
            </a:r>
            <a:r>
              <a:rPr lang="en-US" sz="2000" dirty="0"/>
              <a:t> “The MMPI is best categorized as a medical examination”</a:t>
            </a:r>
          </a:p>
        </p:txBody>
      </p:sp>
      <p:pic>
        <p:nvPicPr>
          <p:cNvPr id="11" name="Picture Placeholder 10" descr="Chalkboard with check boxes for True or False. True is checked.">
            <a:extLst>
              <a:ext uri="{FF2B5EF4-FFF2-40B4-BE49-F238E27FC236}">
                <a16:creationId xmlns:a16="http://schemas.microsoft.com/office/drawing/2014/main" id="{760CF93C-098F-4F0C-80C8-FA9F935879F5}"/>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2457" r="12457"/>
          <a:stretch>
            <a:fillRect/>
          </a:stretch>
        </p:blipFill>
        <p:spPr/>
      </p:pic>
      <p:sp>
        <p:nvSpPr>
          <p:cNvPr id="4" name="Slide Number Placeholder 3">
            <a:extLst>
              <a:ext uri="{FF2B5EF4-FFF2-40B4-BE49-F238E27FC236}">
                <a16:creationId xmlns:a16="http://schemas.microsoft.com/office/drawing/2014/main" id="{CC4B324F-C851-4132-8764-2A959B0B0BC3}"/>
              </a:ext>
            </a:extLst>
          </p:cNvPr>
          <p:cNvSpPr>
            <a:spLocks noGrp="1"/>
          </p:cNvSpPr>
          <p:nvPr>
            <p:ph type="sldNum" sz="quarter" idx="10"/>
          </p:nvPr>
        </p:nvSpPr>
        <p:spPr/>
        <p:txBody>
          <a:bodyPr/>
          <a:lstStyle/>
          <a:p>
            <a:fld id="{90F10921-E182-42EE-B7EE-58D80DFC4896}" type="slidenum">
              <a:rPr lang="en-US" smtClean="0"/>
              <a:pPr/>
              <a:t>20</a:t>
            </a:fld>
            <a:endParaRPr lang="en-US"/>
          </a:p>
        </p:txBody>
      </p:sp>
    </p:spTree>
    <p:extLst>
      <p:ext uri="{BB962C8B-B14F-4D97-AF65-F5344CB8AC3E}">
        <p14:creationId xmlns:p14="http://schemas.microsoft.com/office/powerpoint/2010/main" val="227263359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C3B78-BA8D-46BC-A4E1-2B2E211614A9}"/>
              </a:ext>
            </a:extLst>
          </p:cNvPr>
          <p:cNvSpPr>
            <a:spLocks noGrp="1"/>
          </p:cNvSpPr>
          <p:nvPr>
            <p:ph type="title"/>
          </p:nvPr>
        </p:nvSpPr>
        <p:spPr>
          <a:xfrm>
            <a:off x="762000" y="1050926"/>
            <a:ext cx="5943600" cy="838200"/>
          </a:xfrm>
        </p:spPr>
        <p:txBody>
          <a:bodyPr/>
          <a:lstStyle/>
          <a:p>
            <a:r>
              <a:rPr lang="en-US" dirty="0"/>
              <a:t>Where Are We Now: Hiring Practices</a:t>
            </a:r>
          </a:p>
        </p:txBody>
      </p:sp>
      <p:sp>
        <p:nvSpPr>
          <p:cNvPr id="3" name="Content Placeholder 2">
            <a:extLst>
              <a:ext uri="{FF2B5EF4-FFF2-40B4-BE49-F238E27FC236}">
                <a16:creationId xmlns:a16="http://schemas.microsoft.com/office/drawing/2014/main" id="{B19571CB-8D25-4233-9C58-0D8C0E2A485B}"/>
              </a:ext>
            </a:extLst>
          </p:cNvPr>
          <p:cNvSpPr>
            <a:spLocks noGrp="1"/>
          </p:cNvSpPr>
          <p:nvPr>
            <p:ph idx="1"/>
          </p:nvPr>
        </p:nvSpPr>
        <p:spPr>
          <a:xfrm>
            <a:off x="760284" y="2208212"/>
            <a:ext cx="8383716" cy="4624387"/>
          </a:xfrm>
        </p:spPr>
        <p:txBody>
          <a:bodyPr/>
          <a:lstStyle/>
          <a:p>
            <a:pPr marL="0" indent="0">
              <a:buNone/>
            </a:pPr>
            <a:r>
              <a:rPr lang="en-US" sz="2000" dirty="0"/>
              <a:t>Strong employment protections about using qualification standards that screen out people with disabilities; not a large body of case law</a:t>
            </a:r>
          </a:p>
          <a:p>
            <a:pPr marL="0" indent="0" algn="ctr">
              <a:buNone/>
            </a:pPr>
            <a:r>
              <a:rPr lang="en-US" sz="2000" b="1" i="1" dirty="0">
                <a:solidFill>
                  <a:srgbClr val="0000CC"/>
                </a:solidFill>
                <a:hlinkClick r:id="rId2">
                  <a:extLst>
                    <a:ext uri="{A12FA001-AC4F-418D-AE19-62706E023703}">
                      <ahyp:hlinkClr xmlns:ahyp="http://schemas.microsoft.com/office/drawing/2018/hyperlinkcolor" val="tx"/>
                    </a:ext>
                  </a:extLst>
                </a:hlinkClick>
              </a:rPr>
              <a:t>Settlement: U.S. and York County, SC</a:t>
            </a:r>
            <a:endParaRPr lang="en-US" sz="2000" b="1" i="1" dirty="0">
              <a:solidFill>
                <a:srgbClr val="0000CC"/>
              </a:solidFill>
              <a:sym typeface="ZapfDingbats"/>
            </a:endParaRPr>
          </a:p>
          <a:p>
            <a:pPr marL="0" indent="0" algn="ctr">
              <a:buNone/>
            </a:pPr>
            <a:r>
              <a:rPr lang="en-US" sz="2000" b="1" dirty="0">
                <a:solidFill>
                  <a:srgbClr val="0000CC"/>
                </a:solidFill>
              </a:rPr>
              <a:t>https://www.ada.gov/york_county_sa.html  (June 10, 2019)</a:t>
            </a:r>
          </a:p>
          <a:p>
            <a:r>
              <a:rPr lang="en-US" sz="2000" b="1" dirty="0">
                <a:solidFill>
                  <a:srgbClr val="0000CC"/>
                </a:solidFill>
                <a:sym typeface="ZapfDingbats"/>
              </a:rPr>
              <a:t>County:</a:t>
            </a:r>
            <a:r>
              <a:rPr lang="en-US" sz="2000" dirty="0">
                <a:sym typeface="ZapfDingbats"/>
              </a:rPr>
              <a:t> Need driver’s license for Purchasing Manager job</a:t>
            </a:r>
          </a:p>
          <a:p>
            <a:r>
              <a:rPr lang="en-US" sz="2000" b="1" dirty="0">
                <a:solidFill>
                  <a:srgbClr val="0000CC"/>
                </a:solidFill>
                <a:sym typeface="ZapfDingbats"/>
              </a:rPr>
              <a:t>Complainant:</a:t>
            </a:r>
            <a:r>
              <a:rPr lang="en-US" sz="2000" dirty="0">
                <a:sym typeface="ZapfDingbats"/>
              </a:rPr>
              <a:t> Did not have a drivers’ license; license was not essential for job; asked for a waiver; request was denied</a:t>
            </a:r>
          </a:p>
          <a:p>
            <a:r>
              <a:rPr lang="en-US" sz="2000" b="1" dirty="0">
                <a:solidFill>
                  <a:srgbClr val="0000CC"/>
                </a:solidFill>
                <a:sym typeface="ZapfDingbats"/>
              </a:rPr>
              <a:t>DOJ:</a:t>
            </a:r>
            <a:r>
              <a:rPr lang="en-US" sz="2000" dirty="0">
                <a:sym typeface="ZapfDingbats"/>
              </a:rPr>
              <a:t> Impermissible qualification standard </a:t>
            </a:r>
          </a:p>
          <a:p>
            <a:pPr lvl="1">
              <a:buSzPct val="120000"/>
              <a:buFont typeface="Courier New" panose="02070309020205020404" pitchFamily="49" charset="0"/>
              <a:buChar char="o"/>
            </a:pPr>
            <a:r>
              <a:rPr lang="en-US" sz="2000" dirty="0">
                <a:sym typeface="ZapfDingbats"/>
              </a:rPr>
              <a:t>Screened out applicants with disabilities and unnecessary for job</a:t>
            </a:r>
          </a:p>
          <a:p>
            <a:pPr lvl="1">
              <a:buSzPct val="120000"/>
              <a:buFont typeface="Courier New" panose="02070309020205020404" pitchFamily="49" charset="0"/>
              <a:buChar char="o"/>
            </a:pPr>
            <a:r>
              <a:rPr lang="en-US" sz="2000" b="1" dirty="0">
                <a:solidFill>
                  <a:srgbClr val="0000CC"/>
                </a:solidFill>
                <a:sym typeface="ZapfDingbats"/>
              </a:rPr>
              <a:t>Settlement:</a:t>
            </a:r>
            <a:r>
              <a:rPr lang="en-US" sz="2000" dirty="0">
                <a:sym typeface="ZapfDingbats"/>
              </a:rPr>
              <a:t> Ensure job listings include only essential functions as mandatory requirements</a:t>
            </a:r>
            <a:endParaRPr lang="en-US" sz="2000" dirty="0"/>
          </a:p>
          <a:p>
            <a:pPr lvl="1">
              <a:buSzPct val="120000"/>
              <a:buFont typeface="Courier New" panose="02070309020205020404" pitchFamily="49" charset="0"/>
              <a:buChar char="o"/>
            </a:pPr>
            <a:r>
              <a:rPr lang="en-US" sz="2000" dirty="0">
                <a:sym typeface="ZapfDingbats"/>
              </a:rPr>
              <a:t>$20,000 in compensatory damages</a:t>
            </a:r>
          </a:p>
          <a:p>
            <a:pPr lvl="1">
              <a:buSzPct val="120000"/>
              <a:buFont typeface="Courier New" panose="02070309020205020404" pitchFamily="49" charset="0"/>
              <a:buChar char="o"/>
            </a:pPr>
            <a:r>
              <a:rPr lang="en-US" sz="2000" dirty="0">
                <a:sym typeface="ZapfDingbats"/>
              </a:rPr>
              <a:t>Review policies; provide training; ADA coordinator</a:t>
            </a:r>
          </a:p>
        </p:txBody>
      </p:sp>
      <p:pic>
        <p:nvPicPr>
          <p:cNvPr id="11" name="Picture Placeholder 10" descr="California driver's license">
            <a:extLst>
              <a:ext uri="{FF2B5EF4-FFF2-40B4-BE49-F238E27FC236}">
                <a16:creationId xmlns:a16="http://schemas.microsoft.com/office/drawing/2014/main" id="{B0DC7525-3A03-42F9-953B-8527D2D569E5}"/>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12590" b="12590"/>
          <a:stretch>
            <a:fillRect/>
          </a:stretch>
        </p:blipFill>
        <p:spPr/>
      </p:pic>
      <p:sp>
        <p:nvSpPr>
          <p:cNvPr id="4" name="Slide Number Placeholder 3">
            <a:extLst>
              <a:ext uri="{FF2B5EF4-FFF2-40B4-BE49-F238E27FC236}">
                <a16:creationId xmlns:a16="http://schemas.microsoft.com/office/drawing/2014/main" id="{CC4B324F-C851-4132-8764-2A959B0B0BC3}"/>
              </a:ext>
            </a:extLst>
          </p:cNvPr>
          <p:cNvSpPr>
            <a:spLocks noGrp="1"/>
          </p:cNvSpPr>
          <p:nvPr>
            <p:ph type="sldNum" sz="quarter" idx="10"/>
          </p:nvPr>
        </p:nvSpPr>
        <p:spPr/>
        <p:txBody>
          <a:bodyPr/>
          <a:lstStyle/>
          <a:p>
            <a:fld id="{90F10921-E182-42EE-B7EE-58D80DFC4896}" type="slidenum">
              <a:rPr lang="en-US" smtClean="0"/>
              <a:pPr/>
              <a:t>21</a:t>
            </a:fld>
            <a:endParaRPr lang="en-US"/>
          </a:p>
        </p:txBody>
      </p:sp>
    </p:spTree>
    <p:extLst>
      <p:ext uri="{BB962C8B-B14F-4D97-AF65-F5344CB8AC3E}">
        <p14:creationId xmlns:p14="http://schemas.microsoft.com/office/powerpoint/2010/main" val="293140889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C3B78-BA8D-46BC-A4E1-2B2E211614A9}"/>
              </a:ext>
            </a:extLst>
          </p:cNvPr>
          <p:cNvSpPr>
            <a:spLocks noGrp="1"/>
          </p:cNvSpPr>
          <p:nvPr>
            <p:ph type="title"/>
          </p:nvPr>
        </p:nvSpPr>
        <p:spPr>
          <a:xfrm>
            <a:off x="762000" y="1050926"/>
            <a:ext cx="5943600" cy="838200"/>
          </a:xfrm>
        </p:spPr>
        <p:txBody>
          <a:bodyPr/>
          <a:lstStyle/>
          <a:p>
            <a:r>
              <a:rPr lang="en-US" dirty="0"/>
              <a:t>Where Are We Going: Hiring Practices</a:t>
            </a:r>
          </a:p>
        </p:txBody>
      </p:sp>
      <p:sp>
        <p:nvSpPr>
          <p:cNvPr id="3" name="Content Placeholder 2">
            <a:extLst>
              <a:ext uri="{FF2B5EF4-FFF2-40B4-BE49-F238E27FC236}">
                <a16:creationId xmlns:a16="http://schemas.microsoft.com/office/drawing/2014/main" id="{B19571CB-8D25-4233-9C58-0D8C0E2A485B}"/>
              </a:ext>
            </a:extLst>
          </p:cNvPr>
          <p:cNvSpPr>
            <a:spLocks noGrp="1"/>
          </p:cNvSpPr>
          <p:nvPr>
            <p:ph idx="1"/>
          </p:nvPr>
        </p:nvSpPr>
        <p:spPr>
          <a:xfrm>
            <a:off x="760284" y="2208212"/>
            <a:ext cx="8383716" cy="4624387"/>
          </a:xfrm>
        </p:spPr>
        <p:txBody>
          <a:bodyPr/>
          <a:lstStyle/>
          <a:p>
            <a:pPr marL="0" indent="0">
              <a:buNone/>
            </a:pPr>
            <a:r>
              <a:rPr lang="en-US" sz="2000" b="1" dirty="0">
                <a:solidFill>
                  <a:srgbClr val="0000CC"/>
                </a:solidFill>
              </a:rPr>
              <a:t>More and more employers are using some form of technology powered by artificial intelligence (AI) to screen applicants</a:t>
            </a:r>
          </a:p>
          <a:p>
            <a:r>
              <a:rPr lang="en-US" sz="2000" b="1" dirty="0"/>
              <a:t>Examples:</a:t>
            </a:r>
            <a:r>
              <a:rPr lang="en-US" sz="2000" dirty="0"/>
              <a:t> Computer-based employment assessments; video interviews analyzed by computers for speech and facial expressions</a:t>
            </a:r>
          </a:p>
          <a:p>
            <a:r>
              <a:rPr lang="en-US" sz="2000" b="1" dirty="0"/>
              <a:t>Legal questions:</a:t>
            </a:r>
            <a:r>
              <a:rPr lang="en-US" sz="2000" dirty="0"/>
              <a:t> </a:t>
            </a:r>
          </a:p>
          <a:p>
            <a:pPr lvl="1">
              <a:buSzPct val="120000"/>
              <a:buFont typeface="Courier New" panose="02070309020205020404" pitchFamily="49" charset="0"/>
              <a:buChar char="o"/>
            </a:pPr>
            <a:r>
              <a:rPr lang="en-US" sz="2000" dirty="0"/>
              <a:t>Are these tests medical exams?</a:t>
            </a:r>
          </a:p>
          <a:p>
            <a:pPr lvl="1">
              <a:buSzPct val="120000"/>
              <a:buFont typeface="Courier New" panose="02070309020205020404" pitchFamily="49" charset="0"/>
              <a:buChar char="o"/>
            </a:pPr>
            <a:r>
              <a:rPr lang="en-US" sz="2000" dirty="0"/>
              <a:t>Do these tests screen out people with disabilities? If so, are they job-related and consistent with business necessity?</a:t>
            </a:r>
          </a:p>
          <a:p>
            <a:r>
              <a:rPr lang="en-US" sz="2000" b="1" dirty="0"/>
              <a:t>Learn more:</a:t>
            </a:r>
          </a:p>
          <a:p>
            <a:pPr lvl="1">
              <a:buSzPct val="120000"/>
              <a:buFont typeface="Courier New" panose="02070309020205020404" pitchFamily="49" charset="0"/>
              <a:buChar char="o"/>
            </a:pPr>
            <a:r>
              <a:rPr lang="en-US" sz="2000" dirty="0">
                <a:solidFill>
                  <a:srgbClr val="0000CC"/>
                </a:solidFill>
                <a:hlinkClick r:id="rId2">
                  <a:extLst>
                    <a:ext uri="{A12FA001-AC4F-418D-AE19-62706E023703}">
                      <ahyp:hlinkClr xmlns:ahyp="http://schemas.microsoft.com/office/drawing/2018/hyperlinkcolor" val="tx"/>
                    </a:ext>
                  </a:extLst>
                </a:hlinkClick>
              </a:rPr>
              <a:t>EARN policy brief (PDF)</a:t>
            </a:r>
            <a:r>
              <a:rPr lang="en-US" sz="2000" dirty="0"/>
              <a:t>: https://askearn.org/wp-content/uploads/2019/06/AI_PolicyBrief-A.pdf</a:t>
            </a:r>
          </a:p>
          <a:p>
            <a:pPr lvl="1">
              <a:buSzPct val="120000"/>
              <a:buFont typeface="Courier New" panose="02070309020205020404" pitchFamily="49" charset="0"/>
              <a:buChar char="o"/>
            </a:pPr>
            <a:r>
              <a:rPr lang="en-US" sz="2000" dirty="0">
                <a:solidFill>
                  <a:srgbClr val="0000CC"/>
                </a:solidFill>
                <a:hlinkClick r:id="rId3">
                  <a:extLst>
                    <a:ext uri="{A12FA001-AC4F-418D-AE19-62706E023703}">
                      <ahyp:hlinkClr xmlns:ahyp="http://schemas.microsoft.com/office/drawing/2018/hyperlinkcolor" val="tx"/>
                    </a:ext>
                  </a:extLst>
                </a:hlinkClick>
              </a:rPr>
              <a:t>Georgetown Project on Disability Rights &amp; Algorithmic Fairness</a:t>
            </a:r>
            <a:r>
              <a:rPr lang="en-US" sz="2000" dirty="0"/>
              <a:t>: https://www.georgetowntech.org/ai-dr</a:t>
            </a:r>
          </a:p>
        </p:txBody>
      </p:sp>
      <p:pic>
        <p:nvPicPr>
          <p:cNvPr id="11" name="Picture Placeholder 10" descr="Red question mark with a cartoon figure leaning on it">
            <a:extLst>
              <a:ext uri="{FF2B5EF4-FFF2-40B4-BE49-F238E27FC236}">
                <a16:creationId xmlns:a16="http://schemas.microsoft.com/office/drawing/2014/main" id="{BC02AE75-6521-4910-B33D-8A6901E8324E}"/>
              </a:ext>
            </a:extLst>
          </p:cNvPr>
          <p:cNvPicPr>
            <a:picLocks noGrp="1" noChangeAspect="1"/>
          </p:cNvPicPr>
          <p:nvPr>
            <p:ph type="pic" sz="quarter" idx="11"/>
          </p:nvPr>
        </p:nvPicPr>
        <p:blipFill rotWithShape="1">
          <a:blip r:embed="rId4">
            <a:extLst>
              <a:ext uri="{28A0092B-C50C-407E-A947-70E740481C1C}">
                <a14:useLocalDpi xmlns:a14="http://schemas.microsoft.com/office/drawing/2010/main" val="0"/>
              </a:ext>
            </a:extLst>
          </a:blip>
          <a:srcRect t="-3342" b="3633"/>
          <a:stretch/>
        </p:blipFill>
        <p:spPr>
          <a:xfrm>
            <a:off x="6705600" y="173102"/>
            <a:ext cx="2212848" cy="1655698"/>
          </a:xfrm>
        </p:spPr>
      </p:pic>
      <p:sp>
        <p:nvSpPr>
          <p:cNvPr id="4" name="Slide Number Placeholder 3">
            <a:extLst>
              <a:ext uri="{FF2B5EF4-FFF2-40B4-BE49-F238E27FC236}">
                <a16:creationId xmlns:a16="http://schemas.microsoft.com/office/drawing/2014/main" id="{CC4B324F-C851-4132-8764-2A959B0B0BC3}"/>
              </a:ext>
            </a:extLst>
          </p:cNvPr>
          <p:cNvSpPr>
            <a:spLocks noGrp="1"/>
          </p:cNvSpPr>
          <p:nvPr>
            <p:ph type="sldNum" sz="quarter" idx="10"/>
          </p:nvPr>
        </p:nvSpPr>
        <p:spPr/>
        <p:txBody>
          <a:bodyPr/>
          <a:lstStyle/>
          <a:p>
            <a:fld id="{90F10921-E182-42EE-B7EE-58D80DFC4896}" type="slidenum">
              <a:rPr lang="en-US" smtClean="0"/>
              <a:pPr/>
              <a:t>22</a:t>
            </a:fld>
            <a:endParaRPr lang="en-US"/>
          </a:p>
        </p:txBody>
      </p:sp>
    </p:spTree>
    <p:extLst>
      <p:ext uri="{BB962C8B-B14F-4D97-AF65-F5344CB8AC3E}">
        <p14:creationId xmlns:p14="http://schemas.microsoft.com/office/powerpoint/2010/main" val="243591441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0" y="1050926"/>
            <a:ext cx="5943600" cy="838200"/>
          </a:xfrm>
        </p:spPr>
        <p:txBody>
          <a:bodyPr/>
          <a:lstStyle/>
          <a:p>
            <a:r>
              <a:rPr lang="en-US" dirty="0">
                <a:solidFill>
                  <a:srgbClr val="0000CC"/>
                </a:solidFill>
              </a:rPr>
              <a:t>Looking for even more ADA case analysis?</a:t>
            </a:r>
          </a:p>
        </p:txBody>
      </p:sp>
      <p:sp>
        <p:nvSpPr>
          <p:cNvPr id="3" name="Content Placeholder 2"/>
          <p:cNvSpPr>
            <a:spLocks noGrp="1"/>
          </p:cNvSpPr>
          <p:nvPr>
            <p:ph type="body" sz="quarter" idx="11"/>
          </p:nvPr>
        </p:nvSpPr>
        <p:spPr>
          <a:xfrm>
            <a:off x="762000" y="2209800"/>
            <a:ext cx="8382000" cy="1905000"/>
          </a:xfrm>
        </p:spPr>
        <p:txBody>
          <a:bodyPr/>
          <a:lstStyle/>
          <a:p>
            <a:pPr marL="17463" indent="-17463">
              <a:lnSpc>
                <a:spcPct val="90000"/>
              </a:lnSpc>
              <a:spcAft>
                <a:spcPts val="2000"/>
              </a:spcAft>
              <a:buClr>
                <a:srgbClr val="000000"/>
              </a:buClr>
              <a:buSzPct val="70000"/>
              <a:buNone/>
              <a:defRPr/>
            </a:pPr>
            <a:r>
              <a:rPr lang="en-US" sz="2200" b="1" dirty="0">
                <a:cs typeface="Arial" pitchFamily="34" charset="0"/>
              </a:rPr>
              <a:t>Recently, the Great Lakes ADA Center and Equip for Equality presented a webinar called “The 30</a:t>
            </a:r>
            <a:r>
              <a:rPr lang="en-US" sz="2200" b="1" baseline="30000" dirty="0">
                <a:cs typeface="Arial" pitchFamily="34" charset="0"/>
              </a:rPr>
              <a:t>th</a:t>
            </a:r>
            <a:r>
              <a:rPr lang="en-US" sz="2200" b="1" dirty="0">
                <a:cs typeface="Arial" pitchFamily="34" charset="0"/>
              </a:rPr>
              <a:t> Anniversary of the ADA: A review of the Most Important ADA Cases”</a:t>
            </a:r>
          </a:p>
          <a:p>
            <a:pPr marL="17463" indent="-17463">
              <a:lnSpc>
                <a:spcPct val="90000"/>
              </a:lnSpc>
              <a:spcAft>
                <a:spcPts val="2000"/>
              </a:spcAft>
              <a:buClr>
                <a:srgbClr val="000000"/>
              </a:buClr>
              <a:buSzPct val="70000"/>
              <a:buNone/>
              <a:defRPr/>
            </a:pPr>
            <a:r>
              <a:rPr lang="en-US" sz="2200" b="1" dirty="0">
                <a:cs typeface="Arial" pitchFamily="34" charset="0"/>
              </a:rPr>
              <a:t>In addition to the issues raised in today’s session, that webinar also discussed:</a:t>
            </a:r>
          </a:p>
        </p:txBody>
      </p:sp>
      <p:sp>
        <p:nvSpPr>
          <p:cNvPr id="2" name="Text Placeholder 1">
            <a:extLst>
              <a:ext uri="{FF2B5EF4-FFF2-40B4-BE49-F238E27FC236}">
                <a16:creationId xmlns:a16="http://schemas.microsoft.com/office/drawing/2014/main" id="{C5316ADE-6451-4C7F-949C-99F8CC38165A}"/>
              </a:ext>
            </a:extLst>
          </p:cNvPr>
          <p:cNvSpPr>
            <a:spLocks noGrp="1"/>
          </p:cNvSpPr>
          <p:nvPr>
            <p:ph type="body" sz="quarter" idx="12"/>
          </p:nvPr>
        </p:nvSpPr>
        <p:spPr>
          <a:xfrm>
            <a:off x="762000" y="4114800"/>
            <a:ext cx="8382000" cy="1600200"/>
          </a:xfrm>
        </p:spPr>
        <p:txBody>
          <a:bodyPr numCol="2"/>
          <a:lstStyle/>
          <a:p>
            <a:r>
              <a:rPr lang="en-US" sz="2200" dirty="0"/>
              <a:t>Voting</a:t>
            </a:r>
          </a:p>
          <a:p>
            <a:r>
              <a:rPr lang="en-US" sz="2200" dirty="0"/>
              <a:t>Healthcare</a:t>
            </a:r>
          </a:p>
          <a:p>
            <a:r>
              <a:rPr lang="en-US" sz="2200" dirty="0"/>
              <a:t>Community Integration</a:t>
            </a:r>
          </a:p>
          <a:p>
            <a:r>
              <a:rPr lang="en-US" sz="2200" dirty="0"/>
              <a:t>Criminal Justice</a:t>
            </a:r>
          </a:p>
          <a:p>
            <a:r>
              <a:rPr lang="en-US" sz="2200" dirty="0"/>
              <a:t>Websites</a:t>
            </a:r>
          </a:p>
          <a:p>
            <a:r>
              <a:rPr lang="en-US" sz="2200" dirty="0"/>
              <a:t>Places of Public Accommodation</a:t>
            </a:r>
          </a:p>
        </p:txBody>
      </p:sp>
      <p:sp>
        <p:nvSpPr>
          <p:cNvPr id="5" name="Text Placeholder 4">
            <a:extLst>
              <a:ext uri="{FF2B5EF4-FFF2-40B4-BE49-F238E27FC236}">
                <a16:creationId xmlns:a16="http://schemas.microsoft.com/office/drawing/2014/main" id="{BA19D739-59E8-4186-B7CC-7CE6B1773B54}"/>
              </a:ext>
            </a:extLst>
          </p:cNvPr>
          <p:cNvSpPr>
            <a:spLocks noGrp="1"/>
          </p:cNvSpPr>
          <p:nvPr>
            <p:ph type="body" sz="quarter" idx="13"/>
          </p:nvPr>
        </p:nvSpPr>
        <p:spPr>
          <a:xfrm>
            <a:off x="762000" y="5943600"/>
            <a:ext cx="8382000" cy="889000"/>
          </a:xfrm>
        </p:spPr>
        <p:txBody>
          <a:bodyPr/>
          <a:lstStyle/>
          <a:p>
            <a:pPr marL="225425" indent="-225425">
              <a:buNone/>
              <a:defRPr/>
            </a:pPr>
            <a:r>
              <a:rPr lang="en-US" sz="2200" b="1" dirty="0">
                <a:cs typeface="Arial" pitchFamily="34" charset="0"/>
              </a:rPr>
              <a:t>To access that </a:t>
            </a:r>
            <a:r>
              <a:rPr lang="en-US" sz="2200" b="1" dirty="0">
                <a:solidFill>
                  <a:srgbClr val="0000CC"/>
                </a:solidFill>
                <a:cs typeface="Arial" pitchFamily="34" charset="0"/>
                <a:hlinkClick r:id="rId3">
                  <a:extLst>
                    <a:ext uri="{A12FA001-AC4F-418D-AE19-62706E023703}">
                      <ahyp:hlinkClr xmlns:ahyp="http://schemas.microsoft.com/office/drawing/2018/hyperlinkcolor" val="tx"/>
                    </a:ext>
                  </a:extLst>
                </a:hlinkClick>
              </a:rPr>
              <a:t>more comprehensive webinar</a:t>
            </a:r>
            <a:r>
              <a:rPr lang="en-US" sz="2200" b="1" dirty="0">
                <a:cs typeface="Arial" pitchFamily="34" charset="0"/>
              </a:rPr>
              <a:t>, go to:</a:t>
            </a:r>
          </a:p>
          <a:p>
            <a:pPr>
              <a:buFontTx/>
              <a:buNone/>
              <a:defRPr/>
            </a:pPr>
            <a:r>
              <a:rPr lang="en-US" sz="2200" b="1" dirty="0">
                <a:solidFill>
                  <a:srgbClr val="0000FF"/>
                </a:solidFill>
                <a:cs typeface="Times New Roman" pitchFamily="18" charset="0"/>
                <a:sym typeface="Wingdings" pitchFamily="2" charset="2"/>
              </a:rPr>
              <a:t>www.accessibilityonline.org/ada-legal/archives/110803</a:t>
            </a:r>
          </a:p>
        </p:txBody>
      </p:sp>
      <p:pic>
        <p:nvPicPr>
          <p:cNvPr id="9" name="Picture Placeholder 8" descr="Great Lakes ADA Center logo">
            <a:extLst>
              <a:ext uri="{FF2B5EF4-FFF2-40B4-BE49-F238E27FC236}">
                <a16:creationId xmlns:a16="http://schemas.microsoft.com/office/drawing/2014/main" id="{8C7BE52A-1139-4CAE-9FED-3F19CE298A77}"/>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1221"/>
          <a:stretch/>
        </p:blipFill>
        <p:spPr>
          <a:xfrm>
            <a:off x="6172200" y="147194"/>
            <a:ext cx="2971800" cy="1655064"/>
          </a:xfrm>
        </p:spPr>
      </p:pic>
      <p:sp>
        <p:nvSpPr>
          <p:cNvPr id="4" name="Slide Number Placeholder 3"/>
          <p:cNvSpPr>
            <a:spLocks noGrp="1"/>
          </p:cNvSpPr>
          <p:nvPr>
            <p:ph type="sldNum" sz="quarter" idx="10"/>
          </p:nvPr>
        </p:nvSpPr>
        <p:spPr/>
        <p:txBody>
          <a:bodyPr/>
          <a:lstStyle/>
          <a:p>
            <a:pPr>
              <a:defRPr/>
            </a:pPr>
            <a:fld id="{6FA007BA-1CC3-4BDB-ACAB-AD1FCC6D33C2}" type="slidenum">
              <a:rPr lang="en-US" altLang="en-US" smtClean="0"/>
              <a:pPr>
                <a:defRPr/>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63D8B-9DFA-43D6-8290-4ABFAF8164C2}"/>
              </a:ext>
            </a:extLst>
          </p:cNvPr>
          <p:cNvSpPr>
            <a:spLocks noGrp="1"/>
          </p:cNvSpPr>
          <p:nvPr>
            <p:ph type="title"/>
          </p:nvPr>
        </p:nvSpPr>
        <p:spPr>
          <a:xfrm>
            <a:off x="762000" y="990600"/>
            <a:ext cx="7658100" cy="914400"/>
          </a:xfrm>
        </p:spPr>
        <p:txBody>
          <a:bodyPr/>
          <a:lstStyle/>
          <a:p>
            <a:r>
              <a:rPr lang="en-US" dirty="0"/>
              <a:t>Looking for a deeper dive into COVID-19 and the workplace?</a:t>
            </a:r>
          </a:p>
        </p:txBody>
      </p:sp>
      <p:sp>
        <p:nvSpPr>
          <p:cNvPr id="3" name="Content Placeholder 2">
            <a:extLst>
              <a:ext uri="{FF2B5EF4-FFF2-40B4-BE49-F238E27FC236}">
                <a16:creationId xmlns:a16="http://schemas.microsoft.com/office/drawing/2014/main" id="{5269C2F5-BBD5-43F0-AD27-4954EA55B55A}"/>
              </a:ext>
            </a:extLst>
          </p:cNvPr>
          <p:cNvSpPr>
            <a:spLocks noGrp="1"/>
          </p:cNvSpPr>
          <p:nvPr>
            <p:ph idx="1"/>
          </p:nvPr>
        </p:nvSpPr>
        <p:spPr/>
        <p:txBody>
          <a:bodyPr/>
          <a:lstStyle/>
          <a:p>
            <a:pPr marL="17463" indent="-17463">
              <a:lnSpc>
                <a:spcPct val="90000"/>
              </a:lnSpc>
              <a:spcAft>
                <a:spcPts val="2400"/>
              </a:spcAft>
              <a:buClr>
                <a:srgbClr val="000000"/>
              </a:buClr>
              <a:buSzPct val="70000"/>
              <a:buFontTx/>
              <a:buNone/>
              <a:defRPr/>
            </a:pPr>
            <a:r>
              <a:rPr lang="en-US" sz="2400" b="1" dirty="0">
                <a:solidFill>
                  <a:srgbClr val="000000"/>
                </a:solidFill>
                <a:cs typeface="Arial" pitchFamily="34" charset="0"/>
              </a:rPr>
              <a:t>The Great Lakes ADA Center and Equip for Equality also presented a webinar called “COVID-19 and Return to Work”</a:t>
            </a:r>
            <a:endParaRPr lang="en-US" sz="2400" dirty="0">
              <a:solidFill>
                <a:srgbClr val="000000"/>
              </a:solidFill>
              <a:cs typeface="Arial" pitchFamily="34" charset="0"/>
            </a:endParaRPr>
          </a:p>
          <a:p>
            <a:pPr marL="0" indent="0">
              <a:buNone/>
              <a:defRPr/>
            </a:pPr>
            <a:r>
              <a:rPr lang="en-US" sz="2400" b="1" dirty="0">
                <a:solidFill>
                  <a:srgbClr val="000000"/>
                </a:solidFill>
                <a:cs typeface="Arial" pitchFamily="34" charset="0"/>
              </a:rPr>
              <a:t>To access that more comprehensive webinar, go to: </a:t>
            </a:r>
            <a:r>
              <a:rPr lang="en-US" sz="2400" b="1" dirty="0">
                <a:solidFill>
                  <a:srgbClr val="0000CC"/>
                </a:solidFill>
                <a:cs typeface="Arial" pitchFamily="34" charset="0"/>
                <a:hlinkClick r:id="rId2">
                  <a:extLst>
                    <a:ext uri="{A12FA001-AC4F-418D-AE19-62706E023703}">
                      <ahyp:hlinkClr xmlns:ahyp="http://schemas.microsoft.com/office/drawing/2018/hyperlinkcolor" val="tx"/>
                    </a:ext>
                  </a:extLst>
                </a:hlinkClick>
              </a:rPr>
              <a:t>COVID-19 and Return to Work</a:t>
            </a:r>
            <a:r>
              <a:rPr lang="en-US" sz="2400" b="1" dirty="0">
                <a:solidFill>
                  <a:srgbClr val="0000CC"/>
                </a:solidFill>
                <a:cs typeface="Arial" pitchFamily="34" charset="0"/>
              </a:rPr>
              <a:t> </a:t>
            </a:r>
            <a:r>
              <a:rPr lang="en-US" sz="2000" b="1" dirty="0">
                <a:solidFill>
                  <a:srgbClr val="0000FF"/>
                </a:solidFill>
                <a:cs typeface="Times New Roman" pitchFamily="18" charset="0"/>
                <a:sym typeface="Wingdings" pitchFamily="2" charset="2"/>
              </a:rPr>
              <a:t>https://www.accessibilityonline.org/ADA-Audio/archives/110852</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01EA5000-51FE-4C0E-9186-25DD1B66C501}"/>
              </a:ext>
            </a:extLst>
          </p:cNvPr>
          <p:cNvSpPr>
            <a:spLocks noGrp="1"/>
          </p:cNvSpPr>
          <p:nvPr>
            <p:ph type="sldNum" sz="quarter" idx="10"/>
          </p:nvPr>
        </p:nvSpPr>
        <p:spPr/>
        <p:txBody>
          <a:bodyPr/>
          <a:lstStyle/>
          <a:p>
            <a:pPr>
              <a:defRPr/>
            </a:pPr>
            <a:fld id="{90F10921-E182-42EE-B7EE-58D80DFC4896}" type="slidenum">
              <a:rPr lang="en-US" smtClean="0"/>
              <a:pPr>
                <a:defRPr/>
              </a:pPr>
              <a:t>24</a:t>
            </a:fld>
            <a:endParaRPr lang="en-US"/>
          </a:p>
        </p:txBody>
      </p:sp>
    </p:spTree>
    <p:extLst>
      <p:ext uri="{BB962C8B-B14F-4D97-AF65-F5344CB8AC3E}">
        <p14:creationId xmlns:p14="http://schemas.microsoft.com/office/powerpoint/2010/main" val="340909084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 Resources</a:t>
            </a:r>
          </a:p>
        </p:txBody>
      </p:sp>
      <p:sp>
        <p:nvSpPr>
          <p:cNvPr id="3" name="Content Placeholder 2"/>
          <p:cNvSpPr>
            <a:spLocks noGrp="1"/>
          </p:cNvSpPr>
          <p:nvPr>
            <p:ph idx="1"/>
          </p:nvPr>
        </p:nvSpPr>
        <p:spPr>
          <a:xfrm>
            <a:off x="760284" y="2208212"/>
            <a:ext cx="8383716" cy="4624387"/>
          </a:xfrm>
        </p:spPr>
        <p:txBody>
          <a:bodyPr/>
          <a:lstStyle/>
          <a:p>
            <a:r>
              <a:rPr lang="en-US" dirty="0">
                <a:solidFill>
                  <a:srgbClr val="0000CC"/>
                </a:solidFill>
                <a:hlinkClick r:id="rId2">
                  <a:extLst>
                    <a:ext uri="{A12FA001-AC4F-418D-AE19-62706E023703}">
                      <ahyp:hlinkClr xmlns:ahyp="http://schemas.microsoft.com/office/drawing/2018/hyperlinkcolor" val="tx"/>
                    </a:ext>
                  </a:extLst>
                </a:hlinkClick>
              </a:rPr>
              <a:t>ADA Minnesota</a:t>
            </a:r>
            <a:r>
              <a:rPr lang="en-US" dirty="0"/>
              <a:t> – </a:t>
            </a:r>
            <a:r>
              <a:rPr lang="en-US" b="1" dirty="0">
                <a:solidFill>
                  <a:srgbClr val="0000CC"/>
                </a:solidFill>
              </a:rPr>
              <a:t>https://adaminnesota.org/</a:t>
            </a:r>
          </a:p>
          <a:p>
            <a:r>
              <a:rPr lang="en-US" dirty="0">
                <a:solidFill>
                  <a:srgbClr val="0000CC"/>
                </a:solidFill>
                <a:hlinkClick r:id="rId3">
                  <a:extLst>
                    <a:ext uri="{A12FA001-AC4F-418D-AE19-62706E023703}">
                      <ahyp:hlinkClr xmlns:ahyp="http://schemas.microsoft.com/office/drawing/2018/hyperlinkcolor" val="tx"/>
                    </a:ext>
                  </a:extLst>
                </a:hlinkClick>
              </a:rPr>
              <a:t>Great Lakes ADA Center</a:t>
            </a:r>
            <a:r>
              <a:rPr lang="en-US" dirty="0"/>
              <a:t> – </a:t>
            </a:r>
            <a:r>
              <a:rPr lang="en-US" b="1" dirty="0">
                <a:solidFill>
                  <a:srgbClr val="0000CC"/>
                </a:solidFill>
              </a:rPr>
              <a:t>www.adagreatlakes.org</a:t>
            </a:r>
          </a:p>
          <a:p>
            <a:r>
              <a:rPr lang="en-US" dirty="0">
                <a:solidFill>
                  <a:srgbClr val="0000CC"/>
                </a:solidFill>
                <a:hlinkClick r:id="rId4">
                  <a:extLst>
                    <a:ext uri="{A12FA001-AC4F-418D-AE19-62706E023703}">
                      <ahyp:hlinkClr xmlns:ahyp="http://schemas.microsoft.com/office/drawing/2018/hyperlinkcolor" val="tx"/>
                    </a:ext>
                  </a:extLst>
                </a:hlinkClick>
              </a:rPr>
              <a:t>Job Accommodation Network</a:t>
            </a:r>
            <a:r>
              <a:rPr lang="en-US" dirty="0"/>
              <a:t> – </a:t>
            </a:r>
            <a:r>
              <a:rPr lang="en-US" b="1" dirty="0">
                <a:solidFill>
                  <a:srgbClr val="0000CC"/>
                </a:solidFill>
              </a:rPr>
              <a:t>www.askjan.org</a:t>
            </a:r>
          </a:p>
          <a:p>
            <a:r>
              <a:rPr lang="en-US" dirty="0">
                <a:solidFill>
                  <a:srgbClr val="0000CC"/>
                </a:solidFill>
                <a:hlinkClick r:id="rId5">
                  <a:extLst>
                    <a:ext uri="{A12FA001-AC4F-418D-AE19-62706E023703}">
                      <ahyp:hlinkClr xmlns:ahyp="http://schemas.microsoft.com/office/drawing/2018/hyperlinkcolor" val="tx"/>
                    </a:ext>
                  </a:extLst>
                </a:hlinkClick>
              </a:rPr>
              <a:t>Equal Employment Opportunity Commission</a:t>
            </a:r>
            <a:r>
              <a:rPr lang="en-US" dirty="0"/>
              <a:t> – </a:t>
            </a:r>
            <a:r>
              <a:rPr lang="en-US" b="1" dirty="0">
                <a:solidFill>
                  <a:srgbClr val="0000CC"/>
                </a:solidFill>
              </a:rPr>
              <a:t>eeoc.gov</a:t>
            </a:r>
          </a:p>
          <a:p>
            <a:pPr>
              <a:spcAft>
                <a:spcPts val="2800"/>
              </a:spcAft>
            </a:pPr>
            <a:r>
              <a:rPr lang="en-US" dirty="0">
                <a:solidFill>
                  <a:srgbClr val="0000CC"/>
                </a:solidFill>
                <a:hlinkClick r:id="rId6">
                  <a:extLst>
                    <a:ext uri="{A12FA001-AC4F-418D-AE19-62706E023703}">
                      <ahyp:hlinkClr xmlns:ahyp="http://schemas.microsoft.com/office/drawing/2018/hyperlinkcolor" val="tx"/>
                    </a:ext>
                  </a:extLst>
                </a:hlinkClick>
              </a:rPr>
              <a:t>U.S. Department of Justice</a:t>
            </a:r>
            <a:r>
              <a:rPr lang="en-US" dirty="0"/>
              <a:t> – </a:t>
            </a:r>
            <a:r>
              <a:rPr lang="en-US" b="1" dirty="0">
                <a:solidFill>
                  <a:srgbClr val="0000CC"/>
                </a:solidFill>
              </a:rPr>
              <a:t>www.ada.gov</a:t>
            </a:r>
            <a:endParaRPr lang="en-US" dirty="0"/>
          </a:p>
          <a:p>
            <a:pPr marL="0" indent="0" algn="ctr">
              <a:buNone/>
            </a:pPr>
            <a:r>
              <a:rPr lang="en-US" b="1" dirty="0">
                <a:solidFill>
                  <a:srgbClr val="0000CC"/>
                </a:solidFill>
              </a:rPr>
              <a:t>Thank you for your participation!</a:t>
            </a:r>
          </a:p>
        </p:txBody>
      </p:sp>
      <p:pic>
        <p:nvPicPr>
          <p:cNvPr id="10" name="Picture Placeholder 9" descr="Logo with four disability images representing blindness, mobility, cognitive, and hearing">
            <a:extLst>
              <a:ext uri="{FF2B5EF4-FFF2-40B4-BE49-F238E27FC236}">
                <a16:creationId xmlns:a16="http://schemas.microsoft.com/office/drawing/2014/main" id="{7FD6F19D-BFB0-44E9-8562-6926F0BB4908}"/>
              </a:ext>
            </a:extLst>
          </p:cNvPr>
          <p:cNvPicPr>
            <a:picLocks noGrp="1" noChangeAspect="1"/>
          </p:cNvPicPr>
          <p:nvPr>
            <p:ph type="pic" sz="quarter" idx="11"/>
          </p:nvPr>
        </p:nvPicPr>
        <p:blipFill rotWithShape="1">
          <a:blip r:embed="rId7">
            <a:extLst>
              <a:ext uri="{28A0092B-C50C-407E-A947-70E740481C1C}">
                <a14:useLocalDpi xmlns:a14="http://schemas.microsoft.com/office/drawing/2010/main" val="0"/>
              </a:ext>
            </a:extLst>
          </a:blip>
          <a:srcRect t="1192" b="3474"/>
          <a:stretch/>
        </p:blipFill>
        <p:spPr>
          <a:xfrm>
            <a:off x="6705600" y="173102"/>
            <a:ext cx="2212848" cy="1655698"/>
          </a:xfrm>
        </p:spPr>
      </p:pic>
      <p:sp>
        <p:nvSpPr>
          <p:cNvPr id="4" name="Slide Number Placeholder 3"/>
          <p:cNvSpPr>
            <a:spLocks noGrp="1"/>
          </p:cNvSpPr>
          <p:nvPr>
            <p:ph type="sldNum" sz="quarter" idx="10"/>
          </p:nvPr>
        </p:nvSpPr>
        <p:spPr/>
        <p:txBody>
          <a:bodyPr/>
          <a:lstStyle/>
          <a:p>
            <a:fld id="{90F10921-E182-42EE-B7EE-58D80DFC4896}" type="slidenum">
              <a:rPr lang="en-US" smtClean="0"/>
              <a:pPr/>
              <a:t>25</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762000" y="1050926"/>
            <a:ext cx="6400800" cy="838200"/>
          </a:xfrm>
        </p:spPr>
        <p:txBody>
          <a:bodyPr/>
          <a:lstStyle/>
          <a:p>
            <a:r>
              <a:rPr lang="en-US" altLang="en-US" dirty="0"/>
              <a:t>Definition of Disability: Where Have We Been</a:t>
            </a:r>
          </a:p>
        </p:txBody>
      </p:sp>
      <p:sp>
        <p:nvSpPr>
          <p:cNvPr id="37892" name="Content Placeholder 2"/>
          <p:cNvSpPr>
            <a:spLocks noGrp="1"/>
          </p:cNvSpPr>
          <p:nvPr>
            <p:ph idx="1"/>
          </p:nvPr>
        </p:nvSpPr>
        <p:spPr>
          <a:xfrm>
            <a:off x="760284" y="2208212"/>
            <a:ext cx="8383716" cy="4624387"/>
          </a:xfrm>
        </p:spPr>
        <p:txBody>
          <a:bodyPr/>
          <a:lstStyle/>
          <a:p>
            <a:pPr marL="0" indent="0">
              <a:buNone/>
            </a:pPr>
            <a:r>
              <a:rPr lang="en-US" sz="2400" b="1" dirty="0"/>
              <a:t>First Decade of ADA Litigation</a:t>
            </a:r>
            <a:endParaRPr lang="en-US" sz="2400" b="1" dirty="0">
              <a:sym typeface="Wingdings" pitchFamily="2" charset="2"/>
            </a:endParaRPr>
          </a:p>
          <a:p>
            <a:r>
              <a:rPr lang="en-US" sz="2000" dirty="0">
                <a:sym typeface="Wingdings" pitchFamily="2" charset="2"/>
              </a:rPr>
              <a:t>Courts narrowly interpreted the definition of disability</a:t>
            </a:r>
          </a:p>
          <a:p>
            <a:pPr marL="0" indent="0" algn="ctr">
              <a:buNone/>
            </a:pPr>
            <a:r>
              <a:rPr lang="en-US" sz="2600" b="1" i="1" dirty="0">
                <a:solidFill>
                  <a:srgbClr val="0000CC"/>
                </a:solidFill>
              </a:rPr>
              <a:t>Sutton v. United Airlines</a:t>
            </a:r>
          </a:p>
          <a:p>
            <a:pPr marL="0" indent="0" algn="ctr">
              <a:buNone/>
            </a:pPr>
            <a:r>
              <a:rPr lang="en-US" sz="2000" b="1" dirty="0">
                <a:solidFill>
                  <a:srgbClr val="0000CC"/>
                </a:solidFill>
              </a:rPr>
              <a:t>527 U.S. 421 (1999)</a:t>
            </a:r>
          </a:p>
          <a:p>
            <a:r>
              <a:rPr lang="en-US" sz="2000" b="1" dirty="0">
                <a:solidFill>
                  <a:srgbClr val="0000CC"/>
                </a:solidFill>
              </a:rPr>
              <a:t>Facts:</a:t>
            </a:r>
            <a:r>
              <a:rPr lang="en-US" sz="2000" dirty="0"/>
              <a:t> United refused to hire plaintiffs as pilots due to their vision. United argued they were not disabled under the ADA because they did not have substantial limitations when wearing glasses. </a:t>
            </a:r>
          </a:p>
          <a:p>
            <a:r>
              <a:rPr lang="en-US" sz="2000" b="1" dirty="0">
                <a:solidFill>
                  <a:srgbClr val="0000CC"/>
                </a:solidFill>
              </a:rPr>
              <a:t>Issue:</a:t>
            </a:r>
            <a:r>
              <a:rPr lang="en-US" sz="2000" dirty="0"/>
              <a:t> Are mitigating measures considered when assessing disability?</a:t>
            </a:r>
          </a:p>
          <a:p>
            <a:r>
              <a:rPr lang="en-US" sz="2000" b="1" dirty="0">
                <a:solidFill>
                  <a:srgbClr val="0000CC"/>
                </a:solidFill>
              </a:rPr>
              <a:t>Supreme Court:</a:t>
            </a:r>
            <a:r>
              <a:rPr lang="en-US" sz="2000" dirty="0"/>
              <a:t> </a:t>
            </a:r>
            <a:r>
              <a:rPr lang="en-US" sz="2000" b="1" dirty="0"/>
              <a:t>Yes.</a:t>
            </a:r>
            <a:r>
              <a:rPr lang="en-US" sz="2000" dirty="0"/>
              <a:t> Effects of corrective measures must be taken into account when determining if plaintiff has an ADA disability.</a:t>
            </a:r>
          </a:p>
          <a:p>
            <a:r>
              <a:rPr lang="en-US" sz="2000" b="1" dirty="0">
                <a:solidFill>
                  <a:srgbClr val="0000CC"/>
                </a:solidFill>
              </a:rPr>
              <a:t>Note:</a:t>
            </a:r>
            <a:r>
              <a:rPr lang="en-US" sz="2000" dirty="0"/>
              <a:t> Two other cases in 1999, known as the “Sutton trilogy”</a:t>
            </a:r>
          </a:p>
        </p:txBody>
      </p:sp>
      <p:pic>
        <p:nvPicPr>
          <p:cNvPr id="7" name="Picture Placeholder 6" descr="United Airlines plane">
            <a:extLst>
              <a:ext uri="{FF2B5EF4-FFF2-40B4-BE49-F238E27FC236}">
                <a16:creationId xmlns:a16="http://schemas.microsoft.com/office/drawing/2014/main" id="{D7591B2F-4713-4D7E-A547-0B5794FABACB}"/>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7044" r="17044"/>
          <a:stretch>
            <a:fillRect/>
          </a:stretch>
        </p:blipFill>
        <p:spPr>
          <a:xfrm>
            <a:off x="6248400" y="457200"/>
            <a:ext cx="2423160" cy="1136566"/>
          </a:xfrm>
        </p:spPr>
      </p:pic>
      <p:sp>
        <p:nvSpPr>
          <p:cNvPr id="13316" name="Slide Number Placeholder 3"/>
          <p:cNvSpPr>
            <a:spLocks noGrp="1"/>
          </p:cNvSpPr>
          <p:nvPr>
            <p:ph type="sldNum" sz="quarter" idx="10"/>
          </p:nvPr>
        </p:nvSpPr>
        <p:spPr/>
        <p:txBody>
          <a:bodyPr/>
          <a:lstStyle/>
          <a:p>
            <a:fld id="{B577EF64-47D3-4B57-984F-1A780B7ED83E}" type="slidenum">
              <a:rPr lang="en-US" altLang="en-US"/>
              <a:pPr/>
              <a:t>3</a:t>
            </a:fld>
            <a:endParaRPr lang="en-US" altLang="en-US" dirty="0"/>
          </a:p>
        </p:txBody>
      </p:sp>
    </p:spTree>
    <p:extLst>
      <p:ext uri="{BB962C8B-B14F-4D97-AF65-F5344CB8AC3E}">
        <p14:creationId xmlns:p14="http://schemas.microsoft.com/office/powerpoint/2010/main" val="2909890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a:xfrm>
            <a:off x="762000" y="1050926"/>
            <a:ext cx="6781800" cy="838200"/>
          </a:xfrm>
        </p:spPr>
        <p:txBody>
          <a:bodyPr/>
          <a:lstStyle/>
          <a:p>
            <a:r>
              <a:rPr lang="en-US" altLang="en-US" dirty="0"/>
              <a:t>Where Have We Been: “Sutton Trilogy”</a:t>
            </a:r>
          </a:p>
        </p:txBody>
      </p:sp>
      <p:sp>
        <p:nvSpPr>
          <p:cNvPr id="37892" name="Content Placeholder 2"/>
          <p:cNvSpPr>
            <a:spLocks noGrp="1"/>
          </p:cNvSpPr>
          <p:nvPr>
            <p:ph idx="1"/>
          </p:nvPr>
        </p:nvSpPr>
        <p:spPr>
          <a:xfrm>
            <a:off x="760284" y="2208213"/>
            <a:ext cx="8383716" cy="4649788"/>
          </a:xfrm>
        </p:spPr>
        <p:txBody>
          <a:bodyPr/>
          <a:lstStyle/>
          <a:p>
            <a:pPr marL="0" indent="0">
              <a:buNone/>
            </a:pPr>
            <a:r>
              <a:rPr lang="en-US" sz="2000" b="1" dirty="0">
                <a:solidFill>
                  <a:srgbClr val="0000CC"/>
                </a:solidFill>
              </a:rPr>
              <a:t>Sutton continued:</a:t>
            </a:r>
            <a:endParaRPr lang="en-US" sz="2000" b="1" dirty="0">
              <a:solidFill>
                <a:srgbClr val="0000CC"/>
              </a:solidFill>
              <a:sym typeface="Wingdings" pitchFamily="2" charset="2"/>
            </a:endParaRPr>
          </a:p>
          <a:p>
            <a:r>
              <a:rPr lang="en-US" sz="2000" b="1" dirty="0">
                <a:solidFill>
                  <a:srgbClr val="0000CC"/>
                </a:solidFill>
              </a:rPr>
              <a:t>Impact:</a:t>
            </a:r>
            <a:r>
              <a:rPr lang="en-US" sz="2000" dirty="0"/>
              <a:t> Hundreds of ADA cases dismissed because plaintiffs were not considered to have a “disability” due to mitigating measures</a:t>
            </a:r>
          </a:p>
          <a:p>
            <a:r>
              <a:rPr lang="en-US" sz="2000" b="1" dirty="0">
                <a:solidFill>
                  <a:srgbClr val="0000CC"/>
                </a:solidFill>
              </a:rPr>
              <a:t>Catch 22: </a:t>
            </a:r>
            <a:r>
              <a:rPr lang="en-US" sz="2000" dirty="0"/>
              <a:t>People with disabilities forced to choose between their civil rights and addressing the manifestations of their disabilities</a:t>
            </a:r>
            <a:endParaRPr lang="en-US" dirty="0"/>
          </a:p>
          <a:p>
            <a:pPr marL="0" indent="0" algn="ctr">
              <a:buNone/>
            </a:pPr>
            <a:r>
              <a:rPr lang="en-US" sz="2600" b="1" i="1" dirty="0">
                <a:solidFill>
                  <a:srgbClr val="0000CC"/>
                </a:solidFill>
              </a:rPr>
              <a:t>Toyota v. Williams</a:t>
            </a:r>
          </a:p>
          <a:p>
            <a:pPr marL="0" indent="0" algn="ctr">
              <a:buNone/>
            </a:pPr>
            <a:r>
              <a:rPr lang="en-US" sz="2000" b="1" dirty="0">
                <a:solidFill>
                  <a:srgbClr val="0000CC"/>
                </a:solidFill>
              </a:rPr>
              <a:t>534 U.S. 184 (2002)</a:t>
            </a:r>
            <a:endParaRPr lang="en-US" sz="2000" b="1" dirty="0">
              <a:solidFill>
                <a:srgbClr val="0000CC"/>
              </a:solidFill>
              <a:sym typeface="Wingdings" pitchFamily="2" charset="2"/>
            </a:endParaRPr>
          </a:p>
          <a:p>
            <a:r>
              <a:rPr lang="en-US" sz="2000" b="1" dirty="0">
                <a:solidFill>
                  <a:srgbClr val="0000CC"/>
                </a:solidFill>
              </a:rPr>
              <a:t>Facts:</a:t>
            </a:r>
            <a:r>
              <a:rPr lang="en-US" sz="2000" dirty="0"/>
              <a:t> Employee with carpal tunnel syndrome brought ADA case</a:t>
            </a:r>
          </a:p>
          <a:p>
            <a:r>
              <a:rPr lang="en-US" sz="2000" b="1" dirty="0">
                <a:solidFill>
                  <a:srgbClr val="0000CC"/>
                </a:solidFill>
              </a:rPr>
              <a:t>Supreme Court: </a:t>
            </a:r>
            <a:r>
              <a:rPr lang="en-US" sz="2000" dirty="0"/>
              <a:t>Plaintiff did not have an ADA disability because she was not substantially limited in performing manual tasks that are “central to most people’s daily lives.” Definition of disability is to be “interpreted strictly” to create a “demanding standard.” </a:t>
            </a:r>
          </a:p>
          <a:p>
            <a:r>
              <a:rPr lang="en-US" sz="2000" b="1" dirty="0">
                <a:solidFill>
                  <a:srgbClr val="0000CC"/>
                </a:solidFill>
              </a:rPr>
              <a:t>Impact:</a:t>
            </a:r>
            <a:r>
              <a:rPr lang="en-US" sz="2000" dirty="0"/>
              <a:t> Further narrowed who is covered by the ADA</a:t>
            </a:r>
          </a:p>
        </p:txBody>
      </p:sp>
      <p:pic>
        <p:nvPicPr>
          <p:cNvPr id="11" name="Picture Placeholder 10" descr="US Supreme Court Building">
            <a:extLst>
              <a:ext uri="{FF2B5EF4-FFF2-40B4-BE49-F238E27FC236}">
                <a16:creationId xmlns:a16="http://schemas.microsoft.com/office/drawing/2014/main" id="{5BB85FE8-9EC6-4EAA-9F51-6EB3CA4002B3}"/>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13934" b="13934"/>
          <a:stretch>
            <a:fillRect/>
          </a:stretch>
        </p:blipFill>
        <p:spPr>
          <a:xfrm>
            <a:off x="6739128" y="173102"/>
            <a:ext cx="2176272" cy="1655698"/>
          </a:xfrm>
        </p:spPr>
      </p:pic>
      <p:sp>
        <p:nvSpPr>
          <p:cNvPr id="13316" name="Slide Number Placeholder 3"/>
          <p:cNvSpPr>
            <a:spLocks noGrp="1"/>
          </p:cNvSpPr>
          <p:nvPr>
            <p:ph type="sldNum" sz="quarter" idx="10"/>
          </p:nvPr>
        </p:nvSpPr>
        <p:spPr/>
        <p:txBody>
          <a:bodyPr/>
          <a:lstStyle/>
          <a:p>
            <a:fld id="{F1654969-84F2-4A5A-9C46-25EBBCBE1B48}" type="slidenum">
              <a:rPr lang="en-US" altLang="en-US"/>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0" y="1050926"/>
            <a:ext cx="7010400" cy="838200"/>
          </a:xfrm>
        </p:spPr>
        <p:txBody>
          <a:bodyPr/>
          <a:lstStyle/>
          <a:p>
            <a:r>
              <a:rPr lang="en-US" dirty="0"/>
              <a:t>Where Have We Been: Definition of Disability</a:t>
            </a:r>
          </a:p>
        </p:txBody>
      </p:sp>
      <p:sp>
        <p:nvSpPr>
          <p:cNvPr id="3" name="Content Placeholder 2"/>
          <p:cNvSpPr>
            <a:spLocks noGrp="1"/>
          </p:cNvSpPr>
          <p:nvPr>
            <p:ph type="body" sz="quarter" idx="11"/>
          </p:nvPr>
        </p:nvSpPr>
        <p:spPr/>
        <p:txBody>
          <a:bodyPr numCol="1"/>
          <a:lstStyle/>
          <a:p>
            <a:pPr marL="0" indent="0">
              <a:spcAft>
                <a:spcPts val="2800"/>
              </a:spcAft>
              <a:buNone/>
            </a:pPr>
            <a:r>
              <a:rPr lang="en-US" sz="2000" b="1" dirty="0">
                <a:sym typeface="Wingdings" pitchFamily="2" charset="2"/>
              </a:rPr>
              <a:t>Courts regularly found plaintiffs with the following disabilities not to be covered by the ADA and dismissed their cases:</a:t>
            </a:r>
          </a:p>
        </p:txBody>
      </p:sp>
      <p:sp>
        <p:nvSpPr>
          <p:cNvPr id="10" name="Text Placeholder 9">
            <a:extLst>
              <a:ext uri="{FF2B5EF4-FFF2-40B4-BE49-F238E27FC236}">
                <a16:creationId xmlns:a16="http://schemas.microsoft.com/office/drawing/2014/main" id="{3746FA2B-1E08-4325-82F6-34E00410B874}"/>
              </a:ext>
            </a:extLst>
          </p:cNvPr>
          <p:cNvSpPr>
            <a:spLocks noGrp="1"/>
          </p:cNvSpPr>
          <p:nvPr>
            <p:ph type="body" sz="quarter" idx="12"/>
          </p:nvPr>
        </p:nvSpPr>
        <p:spPr>
          <a:xfrm>
            <a:off x="762000" y="3216274"/>
            <a:ext cx="8382000" cy="2498726"/>
          </a:xfrm>
        </p:spPr>
        <p:txBody>
          <a:bodyPr numCol="2"/>
          <a:lstStyle/>
          <a:p>
            <a:r>
              <a:rPr lang="en-US" sz="2000" dirty="0"/>
              <a:t>Asthma </a:t>
            </a:r>
          </a:p>
          <a:p>
            <a:r>
              <a:rPr lang="en-US" sz="2000" dirty="0"/>
              <a:t>Back injuries</a:t>
            </a:r>
          </a:p>
          <a:p>
            <a:r>
              <a:rPr lang="en-US" sz="2000" dirty="0"/>
              <a:t>Bipolar disorder</a:t>
            </a:r>
          </a:p>
          <a:p>
            <a:r>
              <a:rPr lang="en-US" sz="2000" dirty="0"/>
              <a:t>Cancer</a:t>
            </a:r>
          </a:p>
          <a:p>
            <a:r>
              <a:rPr lang="en-US" sz="2000" dirty="0"/>
              <a:t>Diabetes</a:t>
            </a:r>
          </a:p>
          <a:p>
            <a:r>
              <a:rPr lang="en-US" sz="2000" dirty="0"/>
              <a:t>Epilepsy</a:t>
            </a:r>
          </a:p>
          <a:p>
            <a:r>
              <a:rPr lang="en-US" sz="2000" dirty="0"/>
              <a:t>Hard of Hearing</a:t>
            </a:r>
          </a:p>
          <a:p>
            <a:r>
              <a:rPr lang="en-US" sz="2000" dirty="0"/>
              <a:t>Heart Disease</a:t>
            </a:r>
          </a:p>
          <a:p>
            <a:r>
              <a:rPr lang="en-US" sz="2000" dirty="0"/>
              <a:t>Intellectual Disability</a:t>
            </a:r>
          </a:p>
          <a:p>
            <a:r>
              <a:rPr lang="en-US" sz="2000" dirty="0"/>
              <a:t>Monocular vision</a:t>
            </a:r>
          </a:p>
          <a:p>
            <a:r>
              <a:rPr lang="en-US" sz="2000" dirty="0"/>
              <a:t>Multiple Sclerosis</a:t>
            </a:r>
          </a:p>
          <a:p>
            <a:r>
              <a:rPr lang="en-US" sz="2000" dirty="0"/>
              <a:t>Post-Traumatic Stress Disorder</a:t>
            </a:r>
          </a:p>
        </p:txBody>
      </p:sp>
      <p:sp>
        <p:nvSpPr>
          <p:cNvPr id="11" name="Text Placeholder 10">
            <a:extLst>
              <a:ext uri="{FF2B5EF4-FFF2-40B4-BE49-F238E27FC236}">
                <a16:creationId xmlns:a16="http://schemas.microsoft.com/office/drawing/2014/main" id="{312337E8-BB26-45E8-9ED3-8644B88D0E8A}"/>
              </a:ext>
            </a:extLst>
          </p:cNvPr>
          <p:cNvSpPr>
            <a:spLocks noGrp="1"/>
          </p:cNvSpPr>
          <p:nvPr>
            <p:ph type="body" sz="quarter" idx="13"/>
          </p:nvPr>
        </p:nvSpPr>
        <p:spPr/>
        <p:txBody>
          <a:bodyPr/>
          <a:lstStyle/>
          <a:p>
            <a:pPr marL="0" indent="0">
              <a:buFontTx/>
              <a:buNone/>
              <a:defRPr/>
            </a:pPr>
            <a:r>
              <a:rPr lang="en-US" sz="2000" b="1" dirty="0">
                <a:solidFill>
                  <a:srgbClr val="0000CC"/>
                </a:solidFill>
                <a:cs typeface="Times New Roman" pitchFamily="18" charset="0"/>
                <a:sym typeface="Wingdings" pitchFamily="2" charset="2"/>
              </a:rPr>
              <a:t>But then, in 2008, Congress passes the ADA Amendments Act</a:t>
            </a:r>
          </a:p>
          <a:p>
            <a:pPr>
              <a:defRPr/>
            </a:pPr>
            <a:r>
              <a:rPr lang="en-US" sz="2000" dirty="0">
                <a:cs typeface="Times New Roman" pitchFamily="18" charset="0"/>
                <a:sym typeface="Wingdings" pitchFamily="2" charset="2"/>
              </a:rPr>
              <a:t>Expanded the definition of disability in many ways</a:t>
            </a:r>
          </a:p>
        </p:txBody>
      </p:sp>
      <p:pic>
        <p:nvPicPr>
          <p:cNvPr id="9" name="Picture Placeholder 8" descr="Word cloud in the shape of a brain. The most prominent words are: depression, anxiety, behavior, fear, low mood, trigger, risk.">
            <a:extLst>
              <a:ext uri="{FF2B5EF4-FFF2-40B4-BE49-F238E27FC236}">
                <a16:creationId xmlns:a16="http://schemas.microsoft.com/office/drawing/2014/main" id="{8CB0A6F2-4AC4-4E9C-9618-E59D2A3000E8}"/>
              </a:ext>
            </a:extLst>
          </p:cNvPr>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rcRect t="3414" b="3414"/>
          <a:stretch>
            <a:fillRect/>
          </a:stretch>
        </p:blipFill>
        <p:spPr>
          <a:xfrm>
            <a:off x="6931025" y="173038"/>
            <a:ext cx="2212975" cy="1655762"/>
          </a:xfrm>
        </p:spPr>
      </p:pic>
      <p:sp>
        <p:nvSpPr>
          <p:cNvPr id="4" name="Slide Number Placeholder 3"/>
          <p:cNvSpPr>
            <a:spLocks noGrp="1"/>
          </p:cNvSpPr>
          <p:nvPr>
            <p:ph type="sldNum" sz="quarter" idx="10"/>
          </p:nvPr>
        </p:nvSpPr>
        <p:spPr/>
        <p:txBody>
          <a:bodyPr/>
          <a:lstStyle/>
          <a:p>
            <a:fld id="{6FA007BA-1CC3-4BDB-ACAB-AD1FCC6D33C2}"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762000" y="1050926"/>
            <a:ext cx="6781800" cy="838200"/>
          </a:xfrm>
        </p:spPr>
        <p:txBody>
          <a:bodyPr/>
          <a:lstStyle/>
          <a:p>
            <a:r>
              <a:rPr lang="en-US" altLang="en-US" dirty="0"/>
              <a:t>Where Are We Now: Mitigating Measures</a:t>
            </a:r>
          </a:p>
        </p:txBody>
      </p:sp>
      <p:sp>
        <p:nvSpPr>
          <p:cNvPr id="37892" name="Content Placeholder 2"/>
          <p:cNvSpPr>
            <a:spLocks noGrp="1"/>
          </p:cNvSpPr>
          <p:nvPr>
            <p:ph idx="1"/>
          </p:nvPr>
        </p:nvSpPr>
        <p:spPr/>
        <p:txBody>
          <a:bodyPr/>
          <a:lstStyle/>
          <a:p>
            <a:pPr marL="0" indent="0">
              <a:spcAft>
                <a:spcPts val="500"/>
              </a:spcAft>
              <a:buNone/>
            </a:pPr>
            <a:r>
              <a:rPr lang="en-US" sz="2000" dirty="0"/>
              <a:t>Courts are disregarding ameliorative effects of mitigating measures</a:t>
            </a:r>
            <a:endParaRPr lang="en-US" dirty="0"/>
          </a:p>
          <a:p>
            <a:pPr marL="0" indent="0" algn="ctr">
              <a:buNone/>
            </a:pPr>
            <a:r>
              <a:rPr lang="en-US" dirty="0"/>
              <a:t> </a:t>
            </a:r>
            <a:r>
              <a:rPr lang="en-US" sz="2600" b="1" i="1" dirty="0" err="1">
                <a:solidFill>
                  <a:srgbClr val="0000CC"/>
                </a:solidFill>
              </a:rPr>
              <a:t>Ceska</a:t>
            </a:r>
            <a:r>
              <a:rPr lang="en-US" sz="2600" b="1" i="1" dirty="0">
                <a:solidFill>
                  <a:srgbClr val="0000CC"/>
                </a:solidFill>
              </a:rPr>
              <a:t> v. City of Chicago</a:t>
            </a:r>
          </a:p>
          <a:p>
            <a:pPr marL="0" indent="0" algn="ctr">
              <a:buNone/>
            </a:pPr>
            <a:r>
              <a:rPr lang="en-US" sz="2000" b="1" dirty="0">
                <a:solidFill>
                  <a:srgbClr val="0000CC"/>
                </a:solidFill>
              </a:rPr>
              <a:t>2015 WL 468767 (N.D. Ill. Feb. 3, 2015)</a:t>
            </a:r>
          </a:p>
          <a:p>
            <a:r>
              <a:rPr lang="en-US" sz="2000" b="1" dirty="0">
                <a:solidFill>
                  <a:srgbClr val="0000CC"/>
                </a:solidFill>
              </a:rPr>
              <a:t>Facts:</a:t>
            </a:r>
            <a:r>
              <a:rPr lang="en-US" sz="2000" dirty="0"/>
              <a:t> Plaintiff’s neck injury restricted him from lifting 10+ pounds occasionally and rendered him unable to sleep even 3-4 hrs/night</a:t>
            </a:r>
          </a:p>
          <a:p>
            <a:pPr lvl="1">
              <a:buSzPct val="120000"/>
              <a:buFont typeface="Courier New" panose="02070309020205020404" pitchFamily="49" charset="0"/>
              <a:buChar char="o"/>
            </a:pPr>
            <a:r>
              <a:rPr lang="en-US" sz="2000" dirty="0"/>
              <a:t>Plaintiff required medication to sleep</a:t>
            </a:r>
          </a:p>
          <a:p>
            <a:r>
              <a:rPr lang="en-US" sz="2000" b="1" dirty="0">
                <a:solidFill>
                  <a:srgbClr val="0000CC"/>
                </a:solidFill>
              </a:rPr>
              <a:t>Court:</a:t>
            </a:r>
            <a:r>
              <a:rPr lang="en-US" sz="2000" dirty="0"/>
              <a:t> Disregarded ameliorative effect of medication and assumed plaintiff could not sleep even 3-4 hours a night</a:t>
            </a:r>
          </a:p>
        </p:txBody>
      </p:sp>
      <p:pic>
        <p:nvPicPr>
          <p:cNvPr id="7" name="Picture Placeholder 6" descr="CPAP machine">
            <a:extLst>
              <a:ext uri="{FF2B5EF4-FFF2-40B4-BE49-F238E27FC236}">
                <a16:creationId xmlns:a16="http://schemas.microsoft.com/office/drawing/2014/main" id="{863D0E1B-6EBC-4736-9906-0B0AF10696C0}"/>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168" b="168"/>
          <a:stretch>
            <a:fillRect/>
          </a:stretch>
        </p:blipFill>
        <p:spPr/>
      </p:pic>
      <p:sp>
        <p:nvSpPr>
          <p:cNvPr id="13316" name="Slide Number Placeholder 3"/>
          <p:cNvSpPr>
            <a:spLocks noGrp="1"/>
          </p:cNvSpPr>
          <p:nvPr>
            <p:ph type="sldNum" sz="quarter" idx="10"/>
          </p:nvPr>
        </p:nvSpPr>
        <p:spPr/>
        <p:txBody>
          <a:bodyPr/>
          <a:lstStyle/>
          <a:p>
            <a:fld id="{38CDD6D4-31BB-4C03-8236-520AA8EF25B8}" type="slidenum">
              <a:rPr lang="en-US" altLang="en-US"/>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1050926"/>
            <a:ext cx="6477000" cy="838200"/>
          </a:xfrm>
        </p:spPr>
        <p:txBody>
          <a:bodyPr/>
          <a:lstStyle/>
          <a:p>
            <a:r>
              <a:rPr lang="en-US" altLang="en-US" dirty="0"/>
              <a:t>Where Are We Now: Episodic Conditions</a:t>
            </a:r>
            <a:endParaRPr lang="en-US" dirty="0"/>
          </a:p>
        </p:txBody>
      </p:sp>
      <p:sp>
        <p:nvSpPr>
          <p:cNvPr id="3" name="Content Placeholder 2"/>
          <p:cNvSpPr>
            <a:spLocks noGrp="1"/>
          </p:cNvSpPr>
          <p:nvPr>
            <p:ph idx="1"/>
          </p:nvPr>
        </p:nvSpPr>
        <p:spPr/>
        <p:txBody>
          <a:bodyPr/>
          <a:lstStyle/>
          <a:p>
            <a:pPr marL="0" indent="0">
              <a:spcAft>
                <a:spcPts val="1000"/>
              </a:spcAft>
              <a:buNone/>
            </a:pPr>
            <a:r>
              <a:rPr lang="en-US" sz="2000" dirty="0"/>
              <a:t>Courts are considering episodic conditions when “active”</a:t>
            </a:r>
          </a:p>
          <a:p>
            <a:pPr marL="0" indent="0" algn="ctr">
              <a:buNone/>
            </a:pPr>
            <a:r>
              <a:rPr lang="en-US" sz="2600" b="1" i="1" dirty="0">
                <a:solidFill>
                  <a:srgbClr val="0000CC"/>
                </a:solidFill>
              </a:rPr>
              <a:t>Jones v. Honda of America Mfg.</a:t>
            </a:r>
          </a:p>
          <a:p>
            <a:pPr marL="0" indent="0" algn="ctr">
              <a:buNone/>
            </a:pPr>
            <a:r>
              <a:rPr lang="en-US" sz="2000" b="1" dirty="0">
                <a:solidFill>
                  <a:srgbClr val="0000CC"/>
                </a:solidFill>
              </a:rPr>
              <a:t>2015 WL 1036382 (S.D. Ohio Mar. 9, 2015)</a:t>
            </a:r>
          </a:p>
          <a:p>
            <a:r>
              <a:rPr lang="en-US" sz="2000" b="1" dirty="0">
                <a:solidFill>
                  <a:srgbClr val="0000CC"/>
                </a:solidFill>
              </a:rPr>
              <a:t>Facts:</a:t>
            </a:r>
            <a:r>
              <a:rPr lang="en-US" sz="2000" dirty="0"/>
              <a:t> Employee’s back pain was acute enough that she had to miss work 1-2 times a year for 5-6 days, once for 16 days</a:t>
            </a:r>
          </a:p>
          <a:p>
            <a:r>
              <a:rPr lang="en-US" sz="2000" b="1" dirty="0">
                <a:solidFill>
                  <a:srgbClr val="0000CC"/>
                </a:solidFill>
              </a:rPr>
              <a:t>Court:</a:t>
            </a:r>
            <a:r>
              <a:rPr lang="en-US" sz="2000" dirty="0"/>
              <a:t> Could be a substantial limitation given episodic nature</a:t>
            </a:r>
          </a:p>
          <a:p>
            <a:pPr lvl="1">
              <a:buSzPct val="120000"/>
              <a:buFont typeface="Courier New" panose="02070309020205020404" pitchFamily="49" charset="0"/>
              <a:buChar char="o"/>
            </a:pPr>
            <a:r>
              <a:rPr lang="en-US" sz="2000" dirty="0"/>
              <a:t>Even when a physical impairment does not substantially limit a major life activity at the time of an adverse employment action, and employee can still show that she has a disability.</a:t>
            </a:r>
          </a:p>
        </p:txBody>
      </p:sp>
      <p:pic>
        <p:nvPicPr>
          <p:cNvPr id="9" name="Picture Placeholder 8" descr="Man wearing a t-shirt that says Episodic">
            <a:extLst>
              <a:ext uri="{FF2B5EF4-FFF2-40B4-BE49-F238E27FC236}">
                <a16:creationId xmlns:a16="http://schemas.microsoft.com/office/drawing/2014/main" id="{16EA92BC-16F2-4CF6-9A7B-6935AD306C0C}"/>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12590" b="12590"/>
          <a:stretch>
            <a:fillRect/>
          </a:stretch>
        </p:blipFill>
        <p:spPr/>
      </p:pic>
      <p:sp>
        <p:nvSpPr>
          <p:cNvPr id="4" name="Slide Number Placeholder 3"/>
          <p:cNvSpPr>
            <a:spLocks noGrp="1"/>
          </p:cNvSpPr>
          <p:nvPr>
            <p:ph type="sldNum" sz="quarter" idx="10"/>
          </p:nvPr>
        </p:nvSpPr>
        <p:spPr/>
        <p:txBody>
          <a:bodyPr/>
          <a:lstStyle/>
          <a:p>
            <a:fld id="{84C1E849-F638-4F49-83B8-1B8C69DA604C}"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762000" y="1050926"/>
            <a:ext cx="5638800" cy="838200"/>
          </a:xfrm>
        </p:spPr>
        <p:txBody>
          <a:bodyPr/>
          <a:lstStyle/>
          <a:p>
            <a:r>
              <a:rPr lang="en-US" altLang="en-US" dirty="0"/>
              <a:t>Where Are We Now: Major Bodily Functions</a:t>
            </a:r>
          </a:p>
        </p:txBody>
      </p:sp>
      <p:sp>
        <p:nvSpPr>
          <p:cNvPr id="37892" name="Content Placeholder 2"/>
          <p:cNvSpPr>
            <a:spLocks noGrp="1"/>
          </p:cNvSpPr>
          <p:nvPr>
            <p:ph idx="1"/>
          </p:nvPr>
        </p:nvSpPr>
        <p:spPr>
          <a:xfrm>
            <a:off x="760284" y="2208212"/>
            <a:ext cx="8383716" cy="4624387"/>
          </a:xfrm>
        </p:spPr>
        <p:txBody>
          <a:bodyPr/>
          <a:lstStyle/>
          <a:p>
            <a:pPr marL="0" indent="0">
              <a:buNone/>
            </a:pPr>
            <a:r>
              <a:rPr lang="en-US" sz="2000" dirty="0"/>
              <a:t>Courts consistently apply the concept of major bodily functions in numerous cases involving a variety of impairments. </a:t>
            </a:r>
          </a:p>
          <a:p>
            <a:pPr>
              <a:spcBef>
                <a:spcPts val="0"/>
              </a:spcBef>
            </a:pPr>
            <a:r>
              <a:rPr lang="en-US" sz="2000" dirty="0"/>
              <a:t>Successful at significantly broadening ADA’s coverage</a:t>
            </a:r>
          </a:p>
          <a:p>
            <a:pPr>
              <a:spcBef>
                <a:spcPts val="0"/>
              </a:spcBef>
            </a:pPr>
            <a:r>
              <a:rPr lang="en-US" sz="2000" dirty="0"/>
              <a:t>Arterial conditions substantially limit the cardiovascular system. </a:t>
            </a:r>
            <a:r>
              <a:rPr lang="en-US" sz="2000" b="1" i="1" dirty="0">
                <a:solidFill>
                  <a:srgbClr val="0000CC"/>
                </a:solidFill>
              </a:rPr>
              <a:t>Daniels v. Tex. Dep't of Transp., 2016 WL 7188836 (E.D. Tex. Dec. 10, 2016)</a:t>
            </a:r>
          </a:p>
          <a:p>
            <a:pPr>
              <a:spcBef>
                <a:spcPts val="0"/>
              </a:spcBef>
            </a:pPr>
            <a:r>
              <a:rPr lang="en-US" sz="2000" dirty="0"/>
              <a:t>Cancer substantially limits [the major life activity of] normal cell growth. </a:t>
            </a:r>
            <a:r>
              <a:rPr lang="en-US" sz="2000" b="1" i="1" dirty="0">
                <a:solidFill>
                  <a:srgbClr val="0000CC"/>
                </a:solidFill>
              </a:rPr>
              <a:t>Punt v. Kelly </a:t>
            </a:r>
            <a:r>
              <a:rPr lang="en-US" sz="2000" b="1" i="1" dirty="0" err="1">
                <a:solidFill>
                  <a:srgbClr val="0000CC"/>
                </a:solidFill>
              </a:rPr>
              <a:t>Servs</a:t>
            </a:r>
            <a:r>
              <a:rPr lang="en-US" sz="2000" b="1" i="1" dirty="0">
                <a:solidFill>
                  <a:srgbClr val="0000CC"/>
                </a:solidFill>
              </a:rPr>
              <a:t>., 2016 WL 67654 (D. Colo. Jan. 6, 2016)</a:t>
            </a:r>
          </a:p>
          <a:p>
            <a:pPr>
              <a:spcBef>
                <a:spcPts val="0"/>
              </a:spcBef>
            </a:pPr>
            <a:r>
              <a:rPr lang="en-US" sz="2000" dirty="0"/>
              <a:t>Kidney failure substantially limit the cleansing of the individual's blood and processing of waste. </a:t>
            </a:r>
            <a:r>
              <a:rPr lang="en-US" sz="2000" b="1" i="1" dirty="0">
                <a:solidFill>
                  <a:srgbClr val="0000CC"/>
                </a:solidFill>
              </a:rPr>
              <a:t>Arroyo-Ruiz v. Triple-S Mgmt. </a:t>
            </a:r>
            <a:r>
              <a:rPr lang="en-US" sz="2000" b="1" i="1" dirty="0" err="1">
                <a:solidFill>
                  <a:srgbClr val="0000CC"/>
                </a:solidFill>
              </a:rPr>
              <a:t>Grp</a:t>
            </a:r>
            <a:r>
              <a:rPr lang="en-US" sz="2000" b="1" i="1" dirty="0">
                <a:solidFill>
                  <a:srgbClr val="0000CC"/>
                </a:solidFill>
              </a:rPr>
              <a:t>., 206 F. Supp. 3d 701 (D.P.R. 2016)</a:t>
            </a:r>
          </a:p>
          <a:p>
            <a:pPr>
              <a:spcBef>
                <a:spcPts val="0"/>
              </a:spcBef>
            </a:pPr>
            <a:r>
              <a:rPr lang="en-US" sz="2000" dirty="0"/>
              <a:t>Muscular dystrophy substantially limits neurological functioning </a:t>
            </a:r>
            <a:r>
              <a:rPr lang="en-US" sz="2000" b="1" i="1" dirty="0" err="1">
                <a:solidFill>
                  <a:srgbClr val="0000CC"/>
                </a:solidFill>
              </a:rPr>
              <a:t>Yanoski</a:t>
            </a:r>
            <a:r>
              <a:rPr lang="en-US" sz="2000" b="1" i="1" dirty="0">
                <a:solidFill>
                  <a:srgbClr val="0000CC"/>
                </a:solidFill>
              </a:rPr>
              <a:t> v. Silgan White Cap Americas, LLC, 179 F.Supp.3d 413 (M.D. Penn. 2016)</a:t>
            </a:r>
          </a:p>
        </p:txBody>
      </p:sp>
      <p:pic>
        <p:nvPicPr>
          <p:cNvPr id="7" name="Picture Placeholder 6" descr="Pink ribbon">
            <a:extLst>
              <a:ext uri="{FF2B5EF4-FFF2-40B4-BE49-F238E27FC236}">
                <a16:creationId xmlns:a16="http://schemas.microsoft.com/office/drawing/2014/main" id="{FD79C85F-F330-4E2E-91CD-B21B09D16579}"/>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t="-3468"/>
          <a:stretch/>
        </p:blipFill>
        <p:spPr>
          <a:xfrm>
            <a:off x="6705600" y="173102"/>
            <a:ext cx="2212848" cy="1655698"/>
          </a:xfrm>
        </p:spPr>
      </p:pic>
      <p:sp>
        <p:nvSpPr>
          <p:cNvPr id="13316" name="Slide Number Placeholder 3"/>
          <p:cNvSpPr>
            <a:spLocks noGrp="1"/>
          </p:cNvSpPr>
          <p:nvPr>
            <p:ph type="sldNum" sz="quarter" idx="10"/>
          </p:nvPr>
        </p:nvSpPr>
        <p:spPr/>
        <p:txBody>
          <a:bodyPr/>
          <a:lstStyle/>
          <a:p>
            <a:fld id="{CDB74E9E-5A8C-45BA-8291-8BB255A12456}" type="slidenum">
              <a:rPr lang="en-US" altLang="en-US"/>
              <a:pPr/>
              <a:t>8</a:t>
            </a:fld>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762000" y="1050926"/>
            <a:ext cx="6477000" cy="838200"/>
          </a:xfrm>
        </p:spPr>
        <p:txBody>
          <a:bodyPr/>
          <a:lstStyle/>
          <a:p>
            <a:r>
              <a:rPr lang="en-US" altLang="en-US" dirty="0"/>
              <a:t>Where Are We Going: Gender Dysphoria</a:t>
            </a:r>
          </a:p>
        </p:txBody>
      </p:sp>
      <p:sp>
        <p:nvSpPr>
          <p:cNvPr id="37892" name="Content Placeholder 2"/>
          <p:cNvSpPr>
            <a:spLocks noGrp="1"/>
          </p:cNvSpPr>
          <p:nvPr>
            <p:ph idx="1"/>
          </p:nvPr>
        </p:nvSpPr>
        <p:spPr>
          <a:xfrm>
            <a:off x="760284" y="2208212"/>
            <a:ext cx="8383716" cy="4624387"/>
          </a:xfrm>
        </p:spPr>
        <p:txBody>
          <a:bodyPr/>
          <a:lstStyle/>
          <a:p>
            <a:pPr marL="0" indent="0" algn="ctr">
              <a:buNone/>
            </a:pPr>
            <a:r>
              <a:rPr lang="en-US" sz="2000" b="1" i="1" dirty="0">
                <a:solidFill>
                  <a:srgbClr val="0000CC"/>
                </a:solidFill>
              </a:rPr>
              <a:t>Doe v. Massachusetts Dept. of Corrections </a:t>
            </a:r>
          </a:p>
          <a:p>
            <a:pPr marL="0" indent="0" algn="ctr">
              <a:buNone/>
            </a:pPr>
            <a:r>
              <a:rPr lang="en-US" sz="2000" b="1" dirty="0">
                <a:solidFill>
                  <a:srgbClr val="0000CC"/>
                </a:solidFill>
              </a:rPr>
              <a:t>2018 WL 2994403 (D. Mass. June 14, 2018)</a:t>
            </a:r>
          </a:p>
          <a:p>
            <a:r>
              <a:rPr lang="en-US" sz="2000" b="1" dirty="0">
                <a:solidFill>
                  <a:srgbClr val="0000CC"/>
                </a:solidFill>
              </a:rPr>
              <a:t>Facts:</a:t>
            </a:r>
            <a:r>
              <a:rPr lang="en-US" sz="2000" dirty="0"/>
              <a:t> Doe is a transgender woman with Gender </a:t>
            </a:r>
            <a:r>
              <a:rPr lang="en-US" sz="2000" dirty="0" err="1"/>
              <a:t>Dysphoria</a:t>
            </a:r>
            <a:r>
              <a:rPr lang="en-US" sz="2000" dirty="0"/>
              <a:t> (GD). </a:t>
            </a:r>
          </a:p>
          <a:p>
            <a:r>
              <a:rPr lang="en-US" sz="2000" b="1" dirty="0">
                <a:solidFill>
                  <a:srgbClr val="0000CC"/>
                </a:solidFill>
              </a:rPr>
              <a:t>MDOC:</a:t>
            </a:r>
            <a:r>
              <a:rPr lang="en-US" sz="2000" dirty="0"/>
              <a:t> Argued GD is not a disability under the ADA</a:t>
            </a:r>
          </a:p>
          <a:p>
            <a:r>
              <a:rPr lang="en-US" sz="2000" b="1" dirty="0">
                <a:solidFill>
                  <a:srgbClr val="0000CC"/>
                </a:solidFill>
              </a:rPr>
              <a:t>Court:</a:t>
            </a:r>
            <a:r>
              <a:rPr lang="en-US" sz="2000" dirty="0"/>
              <a:t> Found for plaintiff (denied motion to dismiss)</a:t>
            </a:r>
          </a:p>
          <a:p>
            <a:pPr lvl="1">
              <a:buSzPct val="120000"/>
              <a:buFont typeface="Courier New" panose="02070309020205020404" pitchFamily="49" charset="0"/>
              <a:buChar char="o"/>
            </a:pPr>
            <a:r>
              <a:rPr lang="en-US" sz="2000" dirty="0"/>
              <a:t>ADA excludes “gender identity disorders not resulting from physical impairments” - GD is not categorically exempt</a:t>
            </a:r>
          </a:p>
          <a:p>
            <a:pPr lvl="1">
              <a:buSzPct val="120000"/>
              <a:buFont typeface="Courier New" panose="02070309020205020404" pitchFamily="49" charset="0"/>
              <a:buChar char="o"/>
            </a:pPr>
            <a:r>
              <a:rPr lang="en-US" sz="2000" dirty="0"/>
              <a:t>GD may result from physical causes: hormonal, genetic drivers</a:t>
            </a:r>
          </a:p>
          <a:p>
            <a:pPr lvl="1">
              <a:buSzPct val="120000"/>
              <a:buFont typeface="Courier New" panose="02070309020205020404" pitchFamily="49" charset="0"/>
              <a:buChar char="o"/>
            </a:pPr>
            <a:r>
              <a:rPr lang="en-US" sz="2000" dirty="0"/>
              <a:t>DSM definition requires attendant disabling physical symptoms</a:t>
            </a:r>
          </a:p>
          <a:p>
            <a:r>
              <a:rPr lang="en-US" sz="2000" b="1" dirty="0">
                <a:solidFill>
                  <a:srgbClr val="0000CC"/>
                </a:solidFill>
              </a:rPr>
              <a:t>But see </a:t>
            </a:r>
            <a:r>
              <a:rPr lang="en-US" sz="2000" b="1" i="1" dirty="0">
                <a:solidFill>
                  <a:srgbClr val="0000CC"/>
                </a:solidFill>
              </a:rPr>
              <a:t>Parker v. </a:t>
            </a:r>
            <a:r>
              <a:rPr lang="en-US" sz="2000" b="1" i="1" dirty="0" err="1">
                <a:solidFill>
                  <a:srgbClr val="0000CC"/>
                </a:solidFill>
              </a:rPr>
              <a:t>Strawser</a:t>
            </a:r>
            <a:r>
              <a:rPr lang="en-US" sz="2000" b="1" i="1" dirty="0">
                <a:solidFill>
                  <a:srgbClr val="0000CC"/>
                </a:solidFill>
              </a:rPr>
              <a:t> Constr., Inc.</a:t>
            </a:r>
            <a:r>
              <a:rPr lang="en-US" sz="2000" b="1" dirty="0">
                <a:solidFill>
                  <a:srgbClr val="0000CC"/>
                </a:solidFill>
              </a:rPr>
              <a:t>, 307 F. Supp. 3d 744 (S.D. Ohio 2018) </a:t>
            </a:r>
            <a:r>
              <a:rPr lang="en-US" sz="2000" dirty="0"/>
              <a:t>(GD is not an ADA-disability; plaintiff did not plead that her Gender </a:t>
            </a:r>
            <a:r>
              <a:rPr lang="en-US" sz="2000" dirty="0" err="1"/>
              <a:t>Dysphoria</a:t>
            </a:r>
            <a:r>
              <a:rPr lang="en-US" sz="2000" dirty="0"/>
              <a:t> was caused by a physical impairment or that GD always is caused by a physical impairment)</a:t>
            </a:r>
          </a:p>
        </p:txBody>
      </p:sp>
      <p:pic>
        <p:nvPicPr>
          <p:cNvPr id="7" name="Picture Placeholder 6" descr="Silhouette of a scale and gavel in front of a rainbow background">
            <a:extLst>
              <a:ext uri="{FF2B5EF4-FFF2-40B4-BE49-F238E27FC236}">
                <a16:creationId xmlns:a16="http://schemas.microsoft.com/office/drawing/2014/main" id="{54ADA9CC-0077-466B-88EB-F2FFF6B8BE7E}"/>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t="1191" b="3474"/>
          <a:stretch/>
        </p:blipFill>
        <p:spPr>
          <a:xfrm>
            <a:off x="6705600" y="173102"/>
            <a:ext cx="2212848" cy="1655698"/>
          </a:xfrm>
        </p:spPr>
      </p:pic>
      <p:sp>
        <p:nvSpPr>
          <p:cNvPr id="13316" name="Slide Number Placeholder 3"/>
          <p:cNvSpPr>
            <a:spLocks noGrp="1"/>
          </p:cNvSpPr>
          <p:nvPr>
            <p:ph type="sldNum" sz="quarter" idx="10"/>
          </p:nvPr>
        </p:nvSpPr>
        <p:spPr/>
        <p:txBody>
          <a:bodyPr/>
          <a:lstStyle/>
          <a:p>
            <a:fld id="{1533AB66-526F-480C-90A7-F1725FABD424}" type="slidenum">
              <a:rPr lang="en-US" altLang="en-US"/>
              <a:pPr/>
              <a:t>9</a:t>
            </a:fld>
            <a:endParaRPr lang="en-US" altLang="en-US" dirty="0"/>
          </a:p>
        </p:txBody>
      </p:sp>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Webdings" pitchFamily="18" charset="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Webdings" pitchFamily="18" charset="2"/>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23806</TotalTime>
  <Words>2744</Words>
  <Application>Microsoft Office PowerPoint</Application>
  <PresentationFormat>On-screen Show (4:3)</PresentationFormat>
  <Paragraphs>269</Paragraphs>
  <Slides>25</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25</vt:i4>
      </vt:variant>
    </vt:vector>
  </HeadingPairs>
  <TitlesOfParts>
    <vt:vector size="32" baseType="lpstr">
      <vt:lpstr>Arial</vt:lpstr>
      <vt:lpstr>Courier New</vt:lpstr>
      <vt:lpstr>Times</vt:lpstr>
      <vt:lpstr>Times New Roman</vt:lpstr>
      <vt:lpstr>Webdings</vt:lpstr>
      <vt:lpstr>Wingdings</vt:lpstr>
      <vt:lpstr>Capsules</vt:lpstr>
      <vt:lpstr>30 Years of Employment Rights &amp; the ADA</vt:lpstr>
      <vt:lpstr>Outline for Webinar</vt:lpstr>
      <vt:lpstr>Definition of Disability: Where Have We Been</vt:lpstr>
      <vt:lpstr>Where Have We Been: “Sutton Trilogy”</vt:lpstr>
      <vt:lpstr>Where Have We Been: Definition of Disability</vt:lpstr>
      <vt:lpstr>Where Are We Now: Mitigating Measures</vt:lpstr>
      <vt:lpstr>Where Are We Now: Episodic Conditions</vt:lpstr>
      <vt:lpstr>Where Are We Now: Major Bodily Functions</vt:lpstr>
      <vt:lpstr>Where Are We Going: Gender Dysphoria</vt:lpstr>
      <vt:lpstr>Where Are We Going: COVID-19 as a Disability</vt:lpstr>
      <vt:lpstr>COVID-19 and Definition of Disability</vt:lpstr>
      <vt:lpstr>Where Have We Been: Telework as an Accommodation</vt:lpstr>
      <vt:lpstr>Where Are We Now: Telework</vt:lpstr>
      <vt:lpstr>Where Are We Going: Telework</vt:lpstr>
      <vt:lpstr>Telework for COVID-19</vt:lpstr>
      <vt:lpstr>Telework for COVID-19, continued</vt:lpstr>
      <vt:lpstr>Where Have We Been: Direct Threat</vt:lpstr>
      <vt:lpstr>Where Are We Now: Direct Threat</vt:lpstr>
      <vt:lpstr>Where Are We Going: Direct Threat</vt:lpstr>
      <vt:lpstr>Where Have We Been: Hiring Practices</vt:lpstr>
      <vt:lpstr>Where Are We Now: Hiring Practices</vt:lpstr>
      <vt:lpstr>Where Are We Going: Hiring Practices</vt:lpstr>
      <vt:lpstr>Looking for even more ADA case analysis?</vt:lpstr>
      <vt:lpstr>Looking for a deeper dive into COVID-19 and the workplace?</vt:lpstr>
      <vt:lpstr>ADA Resources</vt:lpstr>
    </vt:vector>
  </TitlesOfParts>
  <Company>WPG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Years of Employment Rights &amp; the ADA</dc:title>
  <dc:creator>Martha Fitzgerald</dc:creator>
  <cp:lastModifiedBy>Miller, Chad (MCD)</cp:lastModifiedBy>
  <cp:revision>1263</cp:revision>
  <cp:lastPrinted>2020-10-14T15:52:33Z</cp:lastPrinted>
  <dcterms:created xsi:type="dcterms:W3CDTF">2004-11-04T17:47:41Z</dcterms:created>
  <dcterms:modified xsi:type="dcterms:W3CDTF">2020-10-23T23:12:57Z</dcterms:modified>
</cp:coreProperties>
</file>